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notesMasterIdLst>
    <p:notesMasterId r:id="rId40"/>
  </p:notesMasterIdLst>
  <p:sldIdLst>
    <p:sldId id="256" r:id="rId5"/>
    <p:sldId id="301" r:id="rId6"/>
    <p:sldId id="305" r:id="rId7"/>
    <p:sldId id="310" r:id="rId8"/>
    <p:sldId id="262" r:id="rId9"/>
    <p:sldId id="279" r:id="rId10"/>
    <p:sldId id="280" r:id="rId11"/>
    <p:sldId id="299" r:id="rId12"/>
    <p:sldId id="265" r:id="rId13"/>
    <p:sldId id="267" r:id="rId14"/>
    <p:sldId id="259" r:id="rId15"/>
    <p:sldId id="302" r:id="rId16"/>
    <p:sldId id="270" r:id="rId17"/>
    <p:sldId id="271" r:id="rId18"/>
    <p:sldId id="307" r:id="rId19"/>
    <p:sldId id="308" r:id="rId20"/>
    <p:sldId id="294" r:id="rId21"/>
    <p:sldId id="311" r:id="rId22"/>
    <p:sldId id="313" r:id="rId23"/>
    <p:sldId id="312" r:id="rId24"/>
    <p:sldId id="314" r:id="rId25"/>
    <p:sldId id="322" r:id="rId26"/>
    <p:sldId id="323" r:id="rId27"/>
    <p:sldId id="324" r:id="rId28"/>
    <p:sldId id="325" r:id="rId29"/>
    <p:sldId id="326" r:id="rId30"/>
    <p:sldId id="330" r:id="rId31"/>
    <p:sldId id="304" r:id="rId32"/>
    <p:sldId id="328" r:id="rId33"/>
    <p:sldId id="320" r:id="rId34"/>
    <p:sldId id="296" r:id="rId35"/>
    <p:sldId id="315" r:id="rId36"/>
    <p:sldId id="329" r:id="rId37"/>
    <p:sldId id="319" r:id="rId38"/>
    <p:sldId id="31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C3E"/>
    <a:srgbClr val="77797C"/>
    <a:srgbClr val="000000"/>
    <a:srgbClr val="FD6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9"/>
    <p:restoredTop sz="94721"/>
  </p:normalViewPr>
  <p:slideViewPr>
    <p:cSldViewPr snapToGrid="0" snapToObjects="1">
      <p:cViewPr>
        <p:scale>
          <a:sx n="108" d="100"/>
          <a:sy n="108" d="100"/>
        </p:scale>
        <p:origin x="904" y="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sidsdman13/Documents/COSC_593/patent%20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Utility</a:t>
            </a:r>
            <a:r>
              <a:rPr lang="en-US" baseline="0"/>
              <a:t> P</a:t>
            </a:r>
            <a:r>
              <a:rPr lang="en-US"/>
              <a:t>atents Granted Per Year</a:t>
            </a:r>
            <a:r>
              <a:rPr lang="en-US" baseline="0"/>
              <a:t> 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Sheet2!$A$1:$A$226</c:f>
              <c:numCache>
                <c:formatCode>General</c:formatCode>
                <c:ptCount val="226"/>
                <c:pt idx="0">
                  <c:v>2015.0</c:v>
                </c:pt>
                <c:pt idx="1">
                  <c:v>2014.0</c:v>
                </c:pt>
                <c:pt idx="2">
                  <c:v>2013.0</c:v>
                </c:pt>
                <c:pt idx="3">
                  <c:v>2012.0</c:v>
                </c:pt>
                <c:pt idx="4">
                  <c:v>2011.0</c:v>
                </c:pt>
                <c:pt idx="5">
                  <c:v>2010.0</c:v>
                </c:pt>
                <c:pt idx="6">
                  <c:v>2009.0</c:v>
                </c:pt>
                <c:pt idx="7">
                  <c:v>2008.0</c:v>
                </c:pt>
                <c:pt idx="8">
                  <c:v>2007.0</c:v>
                </c:pt>
                <c:pt idx="9">
                  <c:v>2006.0</c:v>
                </c:pt>
                <c:pt idx="10">
                  <c:v>2005.0</c:v>
                </c:pt>
                <c:pt idx="11">
                  <c:v>2004.0</c:v>
                </c:pt>
                <c:pt idx="12">
                  <c:v>2003.0</c:v>
                </c:pt>
                <c:pt idx="13">
                  <c:v>2002.0</c:v>
                </c:pt>
                <c:pt idx="14">
                  <c:v>2001.0</c:v>
                </c:pt>
                <c:pt idx="15">
                  <c:v>2000.0</c:v>
                </c:pt>
                <c:pt idx="16">
                  <c:v>1999.0</c:v>
                </c:pt>
                <c:pt idx="17">
                  <c:v>1998.0</c:v>
                </c:pt>
                <c:pt idx="18">
                  <c:v>1997.0</c:v>
                </c:pt>
                <c:pt idx="19">
                  <c:v>1996.0</c:v>
                </c:pt>
                <c:pt idx="20">
                  <c:v>1995.0</c:v>
                </c:pt>
                <c:pt idx="21">
                  <c:v>1994.0</c:v>
                </c:pt>
                <c:pt idx="22">
                  <c:v>1993.0</c:v>
                </c:pt>
                <c:pt idx="23">
                  <c:v>1992.0</c:v>
                </c:pt>
                <c:pt idx="24">
                  <c:v>1991.0</c:v>
                </c:pt>
                <c:pt idx="25">
                  <c:v>1990.0</c:v>
                </c:pt>
                <c:pt idx="26">
                  <c:v>1989.0</c:v>
                </c:pt>
                <c:pt idx="27">
                  <c:v>1988.0</c:v>
                </c:pt>
                <c:pt idx="28">
                  <c:v>1987.0</c:v>
                </c:pt>
                <c:pt idx="29">
                  <c:v>1986.0</c:v>
                </c:pt>
                <c:pt idx="30">
                  <c:v>1985.0</c:v>
                </c:pt>
                <c:pt idx="31">
                  <c:v>1984.0</c:v>
                </c:pt>
                <c:pt idx="32">
                  <c:v>1983.0</c:v>
                </c:pt>
                <c:pt idx="33">
                  <c:v>1982.0</c:v>
                </c:pt>
                <c:pt idx="34">
                  <c:v>1981.0</c:v>
                </c:pt>
                <c:pt idx="35">
                  <c:v>1980.0</c:v>
                </c:pt>
                <c:pt idx="36">
                  <c:v>1979.0</c:v>
                </c:pt>
                <c:pt idx="37">
                  <c:v>1978.0</c:v>
                </c:pt>
                <c:pt idx="38">
                  <c:v>1977.0</c:v>
                </c:pt>
                <c:pt idx="39">
                  <c:v>1976.0</c:v>
                </c:pt>
                <c:pt idx="40">
                  <c:v>1975.0</c:v>
                </c:pt>
                <c:pt idx="41">
                  <c:v>1974.0</c:v>
                </c:pt>
                <c:pt idx="42">
                  <c:v>1973.0</c:v>
                </c:pt>
                <c:pt idx="43">
                  <c:v>1972.0</c:v>
                </c:pt>
                <c:pt idx="44">
                  <c:v>1971.0</c:v>
                </c:pt>
                <c:pt idx="45">
                  <c:v>1970.0</c:v>
                </c:pt>
                <c:pt idx="46">
                  <c:v>1969.0</c:v>
                </c:pt>
                <c:pt idx="47">
                  <c:v>1968.0</c:v>
                </c:pt>
                <c:pt idx="48">
                  <c:v>1967.0</c:v>
                </c:pt>
                <c:pt idx="49">
                  <c:v>1966.0</c:v>
                </c:pt>
                <c:pt idx="50">
                  <c:v>1965.0</c:v>
                </c:pt>
                <c:pt idx="51">
                  <c:v>1964.0</c:v>
                </c:pt>
                <c:pt idx="52">
                  <c:v>1963.0</c:v>
                </c:pt>
                <c:pt idx="53">
                  <c:v>1962.0</c:v>
                </c:pt>
                <c:pt idx="54">
                  <c:v>1961.0</c:v>
                </c:pt>
                <c:pt idx="55">
                  <c:v>1960.0</c:v>
                </c:pt>
                <c:pt idx="56">
                  <c:v>1959.0</c:v>
                </c:pt>
                <c:pt idx="57">
                  <c:v>1958.0</c:v>
                </c:pt>
                <c:pt idx="58">
                  <c:v>1957.0</c:v>
                </c:pt>
                <c:pt idx="59">
                  <c:v>1956.0</c:v>
                </c:pt>
                <c:pt idx="60">
                  <c:v>1955.0</c:v>
                </c:pt>
                <c:pt idx="61">
                  <c:v>1954.0</c:v>
                </c:pt>
                <c:pt idx="62">
                  <c:v>1953.0</c:v>
                </c:pt>
                <c:pt idx="63">
                  <c:v>1952.0</c:v>
                </c:pt>
                <c:pt idx="64">
                  <c:v>1951.0</c:v>
                </c:pt>
                <c:pt idx="65">
                  <c:v>1950.0</c:v>
                </c:pt>
                <c:pt idx="66">
                  <c:v>1949.0</c:v>
                </c:pt>
                <c:pt idx="67">
                  <c:v>1948.0</c:v>
                </c:pt>
                <c:pt idx="68">
                  <c:v>1947.0</c:v>
                </c:pt>
                <c:pt idx="69">
                  <c:v>1946.0</c:v>
                </c:pt>
                <c:pt idx="70">
                  <c:v>1945.0</c:v>
                </c:pt>
                <c:pt idx="71">
                  <c:v>1944.0</c:v>
                </c:pt>
                <c:pt idx="72">
                  <c:v>1943.0</c:v>
                </c:pt>
                <c:pt idx="73">
                  <c:v>1942.0</c:v>
                </c:pt>
                <c:pt idx="74">
                  <c:v>1941.0</c:v>
                </c:pt>
                <c:pt idx="75">
                  <c:v>1940.0</c:v>
                </c:pt>
                <c:pt idx="76">
                  <c:v>1939.0</c:v>
                </c:pt>
                <c:pt idx="77">
                  <c:v>1938.0</c:v>
                </c:pt>
                <c:pt idx="78">
                  <c:v>1937.0</c:v>
                </c:pt>
                <c:pt idx="79">
                  <c:v>1936.0</c:v>
                </c:pt>
                <c:pt idx="80">
                  <c:v>1935.0</c:v>
                </c:pt>
                <c:pt idx="81">
                  <c:v>1934.0</c:v>
                </c:pt>
                <c:pt idx="82">
                  <c:v>1933.0</c:v>
                </c:pt>
                <c:pt idx="83">
                  <c:v>1932.0</c:v>
                </c:pt>
                <c:pt idx="84">
                  <c:v>1931.0</c:v>
                </c:pt>
                <c:pt idx="85">
                  <c:v>1930.0</c:v>
                </c:pt>
                <c:pt idx="86">
                  <c:v>1929.0</c:v>
                </c:pt>
                <c:pt idx="87">
                  <c:v>1928.0</c:v>
                </c:pt>
                <c:pt idx="88">
                  <c:v>1927.0</c:v>
                </c:pt>
                <c:pt idx="89">
                  <c:v>1926.0</c:v>
                </c:pt>
                <c:pt idx="90">
                  <c:v>1925.0</c:v>
                </c:pt>
                <c:pt idx="91">
                  <c:v>1924.0</c:v>
                </c:pt>
                <c:pt idx="92">
                  <c:v>1923.0</c:v>
                </c:pt>
                <c:pt idx="93">
                  <c:v>1922.0</c:v>
                </c:pt>
                <c:pt idx="94">
                  <c:v>1921.0</c:v>
                </c:pt>
                <c:pt idx="95">
                  <c:v>1920.0</c:v>
                </c:pt>
                <c:pt idx="96">
                  <c:v>1919.0</c:v>
                </c:pt>
                <c:pt idx="97">
                  <c:v>1918.0</c:v>
                </c:pt>
                <c:pt idx="98">
                  <c:v>1917.0</c:v>
                </c:pt>
                <c:pt idx="99">
                  <c:v>1916.0</c:v>
                </c:pt>
                <c:pt idx="100">
                  <c:v>1915.0</c:v>
                </c:pt>
                <c:pt idx="101">
                  <c:v>1914.0</c:v>
                </c:pt>
                <c:pt idx="102">
                  <c:v>1913.0</c:v>
                </c:pt>
                <c:pt idx="103">
                  <c:v>1912.0</c:v>
                </c:pt>
                <c:pt idx="104">
                  <c:v>1911.0</c:v>
                </c:pt>
                <c:pt idx="105">
                  <c:v>1910.0</c:v>
                </c:pt>
                <c:pt idx="106">
                  <c:v>1909.0</c:v>
                </c:pt>
                <c:pt idx="107">
                  <c:v>1908.0</c:v>
                </c:pt>
                <c:pt idx="108">
                  <c:v>1907.0</c:v>
                </c:pt>
                <c:pt idx="109">
                  <c:v>1906.0</c:v>
                </c:pt>
                <c:pt idx="110">
                  <c:v>1905.0</c:v>
                </c:pt>
                <c:pt idx="111">
                  <c:v>1904.0</c:v>
                </c:pt>
                <c:pt idx="112">
                  <c:v>1903.0</c:v>
                </c:pt>
                <c:pt idx="113">
                  <c:v>1902.0</c:v>
                </c:pt>
                <c:pt idx="114">
                  <c:v>1901.0</c:v>
                </c:pt>
                <c:pt idx="115">
                  <c:v>1900.0</c:v>
                </c:pt>
                <c:pt idx="116">
                  <c:v>1899.0</c:v>
                </c:pt>
                <c:pt idx="117">
                  <c:v>1898.0</c:v>
                </c:pt>
                <c:pt idx="118">
                  <c:v>1897.0</c:v>
                </c:pt>
                <c:pt idx="119">
                  <c:v>1896.0</c:v>
                </c:pt>
                <c:pt idx="120">
                  <c:v>1895.0</c:v>
                </c:pt>
                <c:pt idx="121">
                  <c:v>1894.0</c:v>
                </c:pt>
                <c:pt idx="122">
                  <c:v>1893.0</c:v>
                </c:pt>
                <c:pt idx="123">
                  <c:v>1892.0</c:v>
                </c:pt>
                <c:pt idx="124">
                  <c:v>1891.0</c:v>
                </c:pt>
                <c:pt idx="125">
                  <c:v>1890.0</c:v>
                </c:pt>
                <c:pt idx="126">
                  <c:v>1889.0</c:v>
                </c:pt>
                <c:pt idx="127">
                  <c:v>1888.0</c:v>
                </c:pt>
                <c:pt idx="128">
                  <c:v>1887.0</c:v>
                </c:pt>
                <c:pt idx="129">
                  <c:v>1886.0</c:v>
                </c:pt>
                <c:pt idx="130">
                  <c:v>1885.0</c:v>
                </c:pt>
                <c:pt idx="131">
                  <c:v>1884.0</c:v>
                </c:pt>
                <c:pt idx="132">
                  <c:v>1883.0</c:v>
                </c:pt>
                <c:pt idx="133">
                  <c:v>1882.0</c:v>
                </c:pt>
                <c:pt idx="134">
                  <c:v>1881.0</c:v>
                </c:pt>
                <c:pt idx="135">
                  <c:v>1880.0</c:v>
                </c:pt>
                <c:pt idx="136">
                  <c:v>1879.0</c:v>
                </c:pt>
                <c:pt idx="137">
                  <c:v>1878.0</c:v>
                </c:pt>
                <c:pt idx="138">
                  <c:v>1877.0</c:v>
                </c:pt>
                <c:pt idx="139">
                  <c:v>1876.0</c:v>
                </c:pt>
                <c:pt idx="140">
                  <c:v>1875.0</c:v>
                </c:pt>
                <c:pt idx="141">
                  <c:v>1874.0</c:v>
                </c:pt>
                <c:pt idx="142">
                  <c:v>1873.0</c:v>
                </c:pt>
                <c:pt idx="143">
                  <c:v>1872.0</c:v>
                </c:pt>
                <c:pt idx="144">
                  <c:v>1871.0</c:v>
                </c:pt>
                <c:pt idx="145">
                  <c:v>1870.0</c:v>
                </c:pt>
                <c:pt idx="146">
                  <c:v>1869.0</c:v>
                </c:pt>
                <c:pt idx="147">
                  <c:v>1868.0</c:v>
                </c:pt>
                <c:pt idx="148">
                  <c:v>1867.0</c:v>
                </c:pt>
                <c:pt idx="149">
                  <c:v>1866.0</c:v>
                </c:pt>
                <c:pt idx="150">
                  <c:v>1865.0</c:v>
                </c:pt>
                <c:pt idx="151">
                  <c:v>1864.0</c:v>
                </c:pt>
                <c:pt idx="152">
                  <c:v>1863.0</c:v>
                </c:pt>
                <c:pt idx="153">
                  <c:v>1862.0</c:v>
                </c:pt>
                <c:pt idx="154">
                  <c:v>1861.0</c:v>
                </c:pt>
                <c:pt idx="155">
                  <c:v>1860.0</c:v>
                </c:pt>
                <c:pt idx="156">
                  <c:v>1859.0</c:v>
                </c:pt>
                <c:pt idx="157">
                  <c:v>1858.0</c:v>
                </c:pt>
                <c:pt idx="158">
                  <c:v>1857.0</c:v>
                </c:pt>
                <c:pt idx="159">
                  <c:v>1856.0</c:v>
                </c:pt>
                <c:pt idx="160">
                  <c:v>1855.0</c:v>
                </c:pt>
                <c:pt idx="161">
                  <c:v>1854.0</c:v>
                </c:pt>
                <c:pt idx="162">
                  <c:v>1853.0</c:v>
                </c:pt>
                <c:pt idx="163">
                  <c:v>1852.0</c:v>
                </c:pt>
                <c:pt idx="164">
                  <c:v>1851.0</c:v>
                </c:pt>
                <c:pt idx="165">
                  <c:v>1850.0</c:v>
                </c:pt>
                <c:pt idx="166">
                  <c:v>1849.0</c:v>
                </c:pt>
                <c:pt idx="167">
                  <c:v>1848.0</c:v>
                </c:pt>
                <c:pt idx="168">
                  <c:v>1847.0</c:v>
                </c:pt>
                <c:pt idx="169">
                  <c:v>1846.0</c:v>
                </c:pt>
                <c:pt idx="170">
                  <c:v>1845.0</c:v>
                </c:pt>
                <c:pt idx="171">
                  <c:v>1844.0</c:v>
                </c:pt>
                <c:pt idx="172">
                  <c:v>1843.0</c:v>
                </c:pt>
                <c:pt idx="173">
                  <c:v>1842.0</c:v>
                </c:pt>
                <c:pt idx="174">
                  <c:v>1841.0</c:v>
                </c:pt>
                <c:pt idx="175">
                  <c:v>1840.0</c:v>
                </c:pt>
                <c:pt idx="176">
                  <c:v>1839.0</c:v>
                </c:pt>
                <c:pt idx="177">
                  <c:v>1838.0</c:v>
                </c:pt>
                <c:pt idx="178">
                  <c:v>1837.0</c:v>
                </c:pt>
                <c:pt idx="179">
                  <c:v>1836.0</c:v>
                </c:pt>
                <c:pt idx="180">
                  <c:v>1835.0</c:v>
                </c:pt>
                <c:pt idx="181">
                  <c:v>1834.0</c:v>
                </c:pt>
                <c:pt idx="182">
                  <c:v>1833.0</c:v>
                </c:pt>
                <c:pt idx="183">
                  <c:v>1832.0</c:v>
                </c:pt>
                <c:pt idx="184">
                  <c:v>1831.0</c:v>
                </c:pt>
                <c:pt idx="185">
                  <c:v>1830.0</c:v>
                </c:pt>
                <c:pt idx="186">
                  <c:v>1829.0</c:v>
                </c:pt>
                <c:pt idx="187">
                  <c:v>1828.0</c:v>
                </c:pt>
                <c:pt idx="188">
                  <c:v>1827.0</c:v>
                </c:pt>
                <c:pt idx="189">
                  <c:v>1826.0</c:v>
                </c:pt>
                <c:pt idx="190">
                  <c:v>1825.0</c:v>
                </c:pt>
                <c:pt idx="191">
                  <c:v>1824.0</c:v>
                </c:pt>
                <c:pt idx="192">
                  <c:v>1823.0</c:v>
                </c:pt>
                <c:pt idx="193">
                  <c:v>1822.0</c:v>
                </c:pt>
                <c:pt idx="194">
                  <c:v>1821.0</c:v>
                </c:pt>
                <c:pt idx="195">
                  <c:v>1820.0</c:v>
                </c:pt>
                <c:pt idx="196">
                  <c:v>1819.0</c:v>
                </c:pt>
                <c:pt idx="197">
                  <c:v>1818.0</c:v>
                </c:pt>
                <c:pt idx="198">
                  <c:v>1817.0</c:v>
                </c:pt>
                <c:pt idx="199">
                  <c:v>1816.0</c:v>
                </c:pt>
                <c:pt idx="200">
                  <c:v>1815.0</c:v>
                </c:pt>
                <c:pt idx="201">
                  <c:v>1814.0</c:v>
                </c:pt>
                <c:pt idx="202">
                  <c:v>1813.0</c:v>
                </c:pt>
                <c:pt idx="203">
                  <c:v>1812.0</c:v>
                </c:pt>
                <c:pt idx="204">
                  <c:v>1811.0</c:v>
                </c:pt>
                <c:pt idx="205">
                  <c:v>1810.0</c:v>
                </c:pt>
                <c:pt idx="206">
                  <c:v>1809.0</c:v>
                </c:pt>
                <c:pt idx="207">
                  <c:v>1808.0</c:v>
                </c:pt>
                <c:pt idx="208">
                  <c:v>1807.0</c:v>
                </c:pt>
                <c:pt idx="209">
                  <c:v>1806.0</c:v>
                </c:pt>
                <c:pt idx="210">
                  <c:v>1805.0</c:v>
                </c:pt>
                <c:pt idx="211">
                  <c:v>1804.0</c:v>
                </c:pt>
                <c:pt idx="212">
                  <c:v>1803.0</c:v>
                </c:pt>
                <c:pt idx="213">
                  <c:v>1802.0</c:v>
                </c:pt>
                <c:pt idx="214">
                  <c:v>1801.0</c:v>
                </c:pt>
                <c:pt idx="215">
                  <c:v>1800.0</c:v>
                </c:pt>
                <c:pt idx="216">
                  <c:v>1799.0</c:v>
                </c:pt>
                <c:pt idx="217">
                  <c:v>1798.0</c:v>
                </c:pt>
                <c:pt idx="218">
                  <c:v>1797.0</c:v>
                </c:pt>
                <c:pt idx="219">
                  <c:v>1796.0</c:v>
                </c:pt>
                <c:pt idx="220">
                  <c:v>1795.0</c:v>
                </c:pt>
                <c:pt idx="221">
                  <c:v>1794.0</c:v>
                </c:pt>
                <c:pt idx="222">
                  <c:v>1793.0</c:v>
                </c:pt>
                <c:pt idx="223">
                  <c:v>1792.0</c:v>
                </c:pt>
                <c:pt idx="224">
                  <c:v>1791.0</c:v>
                </c:pt>
                <c:pt idx="225">
                  <c:v>1790.0</c:v>
                </c:pt>
              </c:numCache>
            </c:numRef>
          </c:xVal>
          <c:yVal>
            <c:numRef>
              <c:f>Sheet2!$J$1:$J$226</c:f>
              <c:numCache>
                <c:formatCode>#,##0</c:formatCode>
                <c:ptCount val="226"/>
                <c:pt idx="0">
                  <c:v>495230.0</c:v>
                </c:pt>
                <c:pt idx="1">
                  <c:v>492406.0</c:v>
                </c:pt>
                <c:pt idx="2">
                  <c:v>457041.0</c:v>
                </c:pt>
                <c:pt idx="3">
                  <c:v>418146.0</c:v>
                </c:pt>
                <c:pt idx="4">
                  <c:v>372682.0</c:v>
                </c:pt>
                <c:pt idx="5">
                  <c:v>366088.0</c:v>
                </c:pt>
                <c:pt idx="6">
                  <c:v>288151.0</c:v>
                </c:pt>
                <c:pt idx="7">
                  <c:v>277506.0</c:v>
                </c:pt>
                <c:pt idx="8">
                  <c:v>271398.0</c:v>
                </c:pt>
                <c:pt idx="9">
                  <c:v>289828.0</c:v>
                </c:pt>
                <c:pt idx="10">
                  <c:v>232519.0</c:v>
                </c:pt>
                <c:pt idx="11">
                  <c:v>268052.0</c:v>
                </c:pt>
                <c:pt idx="12">
                  <c:v>274849.0</c:v>
                </c:pt>
                <c:pt idx="13">
                  <c:v>271016.0</c:v>
                </c:pt>
                <c:pt idx="14">
                  <c:v>268663.0</c:v>
                </c:pt>
                <c:pt idx="15">
                  <c:v>254326.0</c:v>
                </c:pt>
                <c:pt idx="16">
                  <c:v>243514.0</c:v>
                </c:pt>
                <c:pt idx="17">
                  <c:v>235242.0</c:v>
                </c:pt>
                <c:pt idx="18">
                  <c:v>177899.0</c:v>
                </c:pt>
                <c:pt idx="19">
                  <c:v>173684.0</c:v>
                </c:pt>
                <c:pt idx="20">
                  <c:v>162845.0</c:v>
                </c:pt>
                <c:pt idx="21">
                  <c:v>162494.0</c:v>
                </c:pt>
                <c:pt idx="22">
                  <c:v>157945.0</c:v>
                </c:pt>
                <c:pt idx="23">
                  <c:v>155606.0</c:v>
                </c:pt>
                <c:pt idx="24">
                  <c:v>155377.0</c:v>
                </c:pt>
                <c:pt idx="25">
                  <c:v>144801.0</c:v>
                </c:pt>
                <c:pt idx="26">
                  <c:v>150020.0</c:v>
                </c:pt>
                <c:pt idx="27">
                  <c:v>123653.0</c:v>
                </c:pt>
                <c:pt idx="28">
                  <c:v>130728.0</c:v>
                </c:pt>
                <c:pt idx="29">
                  <c:v>111382.0</c:v>
                </c:pt>
                <c:pt idx="30">
                  <c:v>110765.0</c:v>
                </c:pt>
                <c:pt idx="31">
                  <c:v>102738.0</c:v>
                </c:pt>
                <c:pt idx="32">
                  <c:v>86954.0</c:v>
                </c:pt>
                <c:pt idx="33">
                  <c:v>88539.0</c:v>
                </c:pt>
                <c:pt idx="34">
                  <c:v>98456.0</c:v>
                </c:pt>
                <c:pt idx="35">
                  <c:v>91277.0</c:v>
                </c:pt>
                <c:pt idx="36">
                  <c:v>71566.0</c:v>
                </c:pt>
                <c:pt idx="37">
                  <c:v>95865.0</c:v>
                </c:pt>
                <c:pt idx="38">
                  <c:v>94055.0</c:v>
                </c:pt>
                <c:pt idx="39">
                  <c:v>102100.0</c:v>
                </c:pt>
                <c:pt idx="40">
                  <c:v>112703.0</c:v>
                </c:pt>
                <c:pt idx="41">
                  <c:v>107357.0</c:v>
                </c:pt>
                <c:pt idx="42">
                  <c:v>101652.0</c:v>
                </c:pt>
                <c:pt idx="43">
                  <c:v>101725.0</c:v>
                </c:pt>
                <c:pt idx="44">
                  <c:v>104394.0</c:v>
                </c:pt>
                <c:pt idx="45">
                  <c:v>85567.0</c:v>
                </c:pt>
                <c:pt idx="46">
                  <c:v>88570.0</c:v>
                </c:pt>
                <c:pt idx="47">
                  <c:v>76250.0</c:v>
                </c:pt>
                <c:pt idx="48">
                  <c:v>83613.0</c:v>
                </c:pt>
                <c:pt idx="49">
                  <c:v>85715.0</c:v>
                </c:pt>
                <c:pt idx="50">
                  <c:v>78926.0</c:v>
                </c:pt>
                <c:pt idx="51">
                  <c:v>59155.0</c:v>
                </c:pt>
                <c:pt idx="52">
                  <c:v>57278.0</c:v>
                </c:pt>
                <c:pt idx="53">
                  <c:v>68194.0</c:v>
                </c:pt>
                <c:pt idx="54">
                  <c:v>59178.0</c:v>
                </c:pt>
                <c:pt idx="55">
                  <c:v>57526.0</c:v>
                </c:pt>
                <c:pt idx="56">
                  <c:v>63618.0</c:v>
                </c:pt>
                <c:pt idx="57">
                  <c:v>58230.0</c:v>
                </c:pt>
                <c:pt idx="58">
                  <c:v>51518.0</c:v>
                </c:pt>
                <c:pt idx="59">
                  <c:v>56540.0</c:v>
                </c:pt>
                <c:pt idx="60">
                  <c:v>37313.0</c:v>
                </c:pt>
                <c:pt idx="61">
                  <c:v>40879.0</c:v>
                </c:pt>
                <c:pt idx="62">
                  <c:v>47590.0</c:v>
                </c:pt>
                <c:pt idx="63">
                  <c:v>52311.0</c:v>
                </c:pt>
                <c:pt idx="64">
                  <c:v>53436.0</c:v>
                </c:pt>
                <c:pt idx="65">
                  <c:v>52255.0</c:v>
                </c:pt>
                <c:pt idx="66">
                  <c:v>42780.0</c:v>
                </c:pt>
                <c:pt idx="67">
                  <c:v>29957.0</c:v>
                </c:pt>
                <c:pt idx="68">
                  <c:v>23910.0</c:v>
                </c:pt>
                <c:pt idx="69">
                  <c:v>26296.0</c:v>
                </c:pt>
                <c:pt idx="70">
                  <c:v>31347.0</c:v>
                </c:pt>
                <c:pt idx="71">
                  <c:v>33571.0</c:v>
                </c:pt>
                <c:pt idx="72">
                  <c:v>35955.0</c:v>
                </c:pt>
                <c:pt idx="73">
                  <c:v>46185.0</c:v>
                </c:pt>
                <c:pt idx="74">
                  <c:v>52967.0</c:v>
                </c:pt>
                <c:pt idx="75">
                  <c:v>54615.0</c:v>
                </c:pt>
                <c:pt idx="76">
                  <c:v>55049.0</c:v>
                </c:pt>
                <c:pt idx="77">
                  <c:v>48906.0</c:v>
                </c:pt>
                <c:pt idx="78">
                  <c:v>48513.0</c:v>
                </c:pt>
                <c:pt idx="79">
                  <c:v>50122.0</c:v>
                </c:pt>
                <c:pt idx="80">
                  <c:v>50509.0</c:v>
                </c:pt>
                <c:pt idx="81">
                  <c:v>53861.0</c:v>
                </c:pt>
                <c:pt idx="82">
                  <c:v>58388.0</c:v>
                </c:pt>
                <c:pt idx="83">
                  <c:v>63824.0</c:v>
                </c:pt>
                <c:pt idx="84">
                  <c:v>61595.0</c:v>
                </c:pt>
                <c:pt idx="85">
                  <c:v>54023.0</c:v>
                </c:pt>
                <c:pt idx="86">
                  <c:v>54095.0</c:v>
                </c:pt>
                <c:pt idx="87">
                  <c:v>50732.0</c:v>
                </c:pt>
                <c:pt idx="88">
                  <c:v>49023.0</c:v>
                </c:pt>
                <c:pt idx="89">
                  <c:v>52438.0</c:v>
                </c:pt>
                <c:pt idx="90">
                  <c:v>54603.0</c:v>
                </c:pt>
                <c:pt idx="91">
                  <c:v>49966.0</c:v>
                </c:pt>
                <c:pt idx="92">
                  <c:v>44674.0</c:v>
                </c:pt>
                <c:pt idx="93">
                  <c:v>44443.0</c:v>
                </c:pt>
                <c:pt idx="94">
                  <c:v>45032.0</c:v>
                </c:pt>
                <c:pt idx="95">
                  <c:v>43304.0</c:v>
                </c:pt>
                <c:pt idx="96">
                  <c:v>42005.0</c:v>
                </c:pt>
                <c:pt idx="97">
                  <c:v>42540.0</c:v>
                </c:pt>
                <c:pt idx="98">
                  <c:v>45648.0</c:v>
                </c:pt>
                <c:pt idx="99">
                  <c:v>49418.0</c:v>
                </c:pt>
                <c:pt idx="100">
                  <c:v>48996.0</c:v>
                </c:pt>
                <c:pt idx="101">
                  <c:v>46209.0</c:v>
                </c:pt>
                <c:pt idx="102">
                  <c:v>39810.0</c:v>
                </c:pt>
                <c:pt idx="103">
                  <c:v>42027.0</c:v>
                </c:pt>
                <c:pt idx="104">
                  <c:v>37923.0</c:v>
                </c:pt>
                <c:pt idx="105">
                  <c:v>39488.0</c:v>
                </c:pt>
                <c:pt idx="106">
                  <c:v>41061.0</c:v>
                </c:pt>
                <c:pt idx="107">
                  <c:v>36831.0</c:v>
                </c:pt>
                <c:pt idx="108">
                  <c:v>40315.0</c:v>
                </c:pt>
                <c:pt idx="109">
                  <c:v>35265.0</c:v>
                </c:pt>
                <c:pt idx="110">
                  <c:v>33555.0</c:v>
                </c:pt>
                <c:pt idx="111">
                  <c:v>34101.0</c:v>
                </c:pt>
                <c:pt idx="112">
                  <c:v>35331.0</c:v>
                </c:pt>
                <c:pt idx="113">
                  <c:v>31260.0</c:v>
                </c:pt>
                <c:pt idx="114">
                  <c:v>30690.0</c:v>
                </c:pt>
                <c:pt idx="115">
                  <c:v>29897.0</c:v>
                </c:pt>
                <c:pt idx="116">
                  <c:v>28738.0</c:v>
                </c:pt>
                <c:pt idx="117">
                  <c:v>24930.0</c:v>
                </c:pt>
                <c:pt idx="118">
                  <c:v>25917.0</c:v>
                </c:pt>
                <c:pt idx="119">
                  <c:v>25297.0</c:v>
                </c:pt>
                <c:pt idx="120">
                  <c:v>24019.0</c:v>
                </c:pt>
                <c:pt idx="121">
                  <c:v>22927.0</c:v>
                </c:pt>
                <c:pt idx="122">
                  <c:v>26122.0</c:v>
                </c:pt>
                <c:pt idx="123">
                  <c:v>25513.0</c:v>
                </c:pt>
                <c:pt idx="124">
                  <c:v>25074.0</c:v>
                </c:pt>
                <c:pt idx="125">
                  <c:v>28299.0</c:v>
                </c:pt>
                <c:pt idx="126">
                  <c:v>26048.0</c:v>
                </c:pt>
                <c:pt idx="127">
                  <c:v>21923.0</c:v>
                </c:pt>
                <c:pt idx="128">
                  <c:v>22814.0</c:v>
                </c:pt>
                <c:pt idx="129">
                  <c:v>23852.0</c:v>
                </c:pt>
                <c:pt idx="130">
                  <c:v>25604.0</c:v>
                </c:pt>
                <c:pt idx="131">
                  <c:v>21556.0</c:v>
                </c:pt>
                <c:pt idx="132">
                  <c:v>23439.0</c:v>
                </c:pt>
                <c:pt idx="133">
                  <c:v>20131.0</c:v>
                </c:pt>
                <c:pt idx="134">
                  <c:v>17108.0</c:v>
                </c:pt>
                <c:pt idx="135">
                  <c:v>14227.0</c:v>
                </c:pt>
                <c:pt idx="136">
                  <c:v>13373.0</c:v>
                </c:pt>
                <c:pt idx="137">
                  <c:v>13516.0</c:v>
                </c:pt>
                <c:pt idx="138">
                  <c:v>14209.0</c:v>
                </c:pt>
                <c:pt idx="139">
                  <c:v>15761.0</c:v>
                </c:pt>
                <c:pt idx="140">
                  <c:v>14769.0</c:v>
                </c:pt>
                <c:pt idx="141">
                  <c:v>13663.0</c:v>
                </c:pt>
                <c:pt idx="142">
                  <c:v>12856.0</c:v>
                </c:pt>
                <c:pt idx="143">
                  <c:v>13665.0</c:v>
                </c:pt>
                <c:pt idx="144">
                  <c:v>13114.0</c:v>
                </c:pt>
                <c:pt idx="145">
                  <c:v>13538.0</c:v>
                </c:pt>
                <c:pt idx="146">
                  <c:v>13840.0</c:v>
                </c:pt>
                <c:pt idx="147">
                  <c:v>13327.0</c:v>
                </c:pt>
                <c:pt idx="148">
                  <c:v>12901.0</c:v>
                </c:pt>
                <c:pt idx="149">
                  <c:v>9412.0</c:v>
                </c:pt>
                <c:pt idx="150">
                  <c:v>6501.0</c:v>
                </c:pt>
                <c:pt idx="151">
                  <c:v>4958.0</c:v>
                </c:pt>
                <c:pt idx="152">
                  <c:v>4082.0</c:v>
                </c:pt>
                <c:pt idx="153">
                  <c:v>3496.0</c:v>
                </c:pt>
                <c:pt idx="154">
                  <c:v>3265.0</c:v>
                </c:pt>
                <c:pt idx="155">
                  <c:v>4595.0</c:v>
                </c:pt>
                <c:pt idx="156">
                  <c:v>4320.0</c:v>
                </c:pt>
                <c:pt idx="157">
                  <c:v>3597.0</c:v>
                </c:pt>
                <c:pt idx="158">
                  <c:v>2844.0</c:v>
                </c:pt>
                <c:pt idx="159">
                  <c:v>2453.0</c:v>
                </c:pt>
                <c:pt idx="160">
                  <c:v>2003.0</c:v>
                </c:pt>
                <c:pt idx="161">
                  <c:v>1851.0</c:v>
                </c:pt>
                <c:pt idx="162">
                  <c:v>958.0</c:v>
                </c:pt>
                <c:pt idx="163">
                  <c:v>1019.0</c:v>
                </c:pt>
                <c:pt idx="164">
                  <c:v>864.0</c:v>
                </c:pt>
                <c:pt idx="165">
                  <c:v>987.0</c:v>
                </c:pt>
                <c:pt idx="166">
                  <c:v>1054.0</c:v>
                </c:pt>
                <c:pt idx="167">
                  <c:v>644.0</c:v>
                </c:pt>
                <c:pt idx="168">
                  <c:v>576.0</c:v>
                </c:pt>
                <c:pt idx="169">
                  <c:v>644.0</c:v>
                </c:pt>
                <c:pt idx="170">
                  <c:v>504.0</c:v>
                </c:pt>
                <c:pt idx="171">
                  <c:v>510.0</c:v>
                </c:pt>
                <c:pt idx="172">
                  <c:v>516.0</c:v>
                </c:pt>
                <c:pt idx="173">
                  <c:v>499.0</c:v>
                </c:pt>
                <c:pt idx="174">
                  <c:v>511.0</c:v>
                </c:pt>
                <c:pt idx="175">
                  <c:v>477.0</c:v>
                </c:pt>
                <c:pt idx="176">
                  <c:v>414.0</c:v>
                </c:pt>
                <c:pt idx="177">
                  <c:v>532.0</c:v>
                </c:pt>
                <c:pt idx="178">
                  <c:v>443.0</c:v>
                </c:pt>
                <c:pt idx="179">
                  <c:v>710.0</c:v>
                </c:pt>
                <c:pt idx="180">
                  <c:v>752.0</c:v>
                </c:pt>
                <c:pt idx="181">
                  <c:v>630.0</c:v>
                </c:pt>
                <c:pt idx="182">
                  <c:v>586.0</c:v>
                </c:pt>
                <c:pt idx="183">
                  <c:v>474.0</c:v>
                </c:pt>
                <c:pt idx="184">
                  <c:v>573.0</c:v>
                </c:pt>
                <c:pt idx="185">
                  <c:v>544.0</c:v>
                </c:pt>
                <c:pt idx="186">
                  <c:v>447.0</c:v>
                </c:pt>
                <c:pt idx="187">
                  <c:v>368.0</c:v>
                </c:pt>
                <c:pt idx="188">
                  <c:v>331.0</c:v>
                </c:pt>
                <c:pt idx="189">
                  <c:v>323.0</c:v>
                </c:pt>
                <c:pt idx="190">
                  <c:v>304.0</c:v>
                </c:pt>
                <c:pt idx="191">
                  <c:v>228.0</c:v>
                </c:pt>
                <c:pt idx="192">
                  <c:v>173.0</c:v>
                </c:pt>
                <c:pt idx="193">
                  <c:v>200.0</c:v>
                </c:pt>
                <c:pt idx="194">
                  <c:v>168.0</c:v>
                </c:pt>
                <c:pt idx="195">
                  <c:v>155.0</c:v>
                </c:pt>
                <c:pt idx="196">
                  <c:v>156.0</c:v>
                </c:pt>
                <c:pt idx="197">
                  <c:v>222.0</c:v>
                </c:pt>
                <c:pt idx="198">
                  <c:v>174.0</c:v>
                </c:pt>
                <c:pt idx="199">
                  <c:v>206.0</c:v>
                </c:pt>
                <c:pt idx="200">
                  <c:v>173.0</c:v>
                </c:pt>
                <c:pt idx="201">
                  <c:v>210.0</c:v>
                </c:pt>
                <c:pt idx="202">
                  <c:v>181.0</c:v>
                </c:pt>
                <c:pt idx="203">
                  <c:v>238.0</c:v>
                </c:pt>
                <c:pt idx="204">
                  <c:v>215.0</c:v>
                </c:pt>
                <c:pt idx="205">
                  <c:v>223.0</c:v>
                </c:pt>
                <c:pt idx="206">
                  <c:v>203.0</c:v>
                </c:pt>
                <c:pt idx="207">
                  <c:v>158.0</c:v>
                </c:pt>
                <c:pt idx="208">
                  <c:v>99.0</c:v>
                </c:pt>
                <c:pt idx="209">
                  <c:v>63.0</c:v>
                </c:pt>
                <c:pt idx="210">
                  <c:v>57.0</c:v>
                </c:pt>
                <c:pt idx="211">
                  <c:v>84.0</c:v>
                </c:pt>
                <c:pt idx="212">
                  <c:v>97.0</c:v>
                </c:pt>
                <c:pt idx="213">
                  <c:v>65.0</c:v>
                </c:pt>
                <c:pt idx="214">
                  <c:v>44.0</c:v>
                </c:pt>
                <c:pt idx="215">
                  <c:v>41.0</c:v>
                </c:pt>
                <c:pt idx="216">
                  <c:v>44.0</c:v>
                </c:pt>
                <c:pt idx="217">
                  <c:v>28.0</c:v>
                </c:pt>
                <c:pt idx="218">
                  <c:v>51.0</c:v>
                </c:pt>
                <c:pt idx="219">
                  <c:v>44.0</c:v>
                </c:pt>
                <c:pt idx="220">
                  <c:v>12.0</c:v>
                </c:pt>
                <c:pt idx="221">
                  <c:v>22.0</c:v>
                </c:pt>
                <c:pt idx="222">
                  <c:v>20.0</c:v>
                </c:pt>
                <c:pt idx="223">
                  <c:v>11.0</c:v>
                </c:pt>
                <c:pt idx="224">
                  <c:v>33.0</c:v>
                </c:pt>
                <c:pt idx="225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2920656"/>
        <c:axId val="-2103980064"/>
      </c:scatterChart>
      <c:valAx>
        <c:axId val="-2102920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3980064"/>
        <c:crosses val="autoZero"/>
        <c:crossBetween val="midCat"/>
      </c:valAx>
      <c:valAx>
        <c:axId val="-2103980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Numberof</a:t>
                </a:r>
                <a:r>
                  <a:rPr lang="en-US" baseline="0"/>
                  <a:t> Patents Granted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2920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8" Type="http://schemas.openxmlformats.org/officeDocument/2006/relationships/image" Target="../media/image14.jpg"/><Relationship Id="rId9" Type="http://schemas.openxmlformats.org/officeDocument/2006/relationships/image" Target="../media/image15.jpg"/><Relationship Id="rId10" Type="http://schemas.openxmlformats.org/officeDocument/2006/relationships/image" Target="../media/image16.jpg"/><Relationship Id="rId11" Type="http://schemas.openxmlformats.org/officeDocument/2006/relationships/image" Target="../media/image17.jpg"/><Relationship Id="rId1" Type="http://schemas.openxmlformats.org/officeDocument/2006/relationships/image" Target="../media/image7.png"/><Relationship Id="rId2" Type="http://schemas.openxmlformats.org/officeDocument/2006/relationships/image" Target="../media/image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8" Type="http://schemas.openxmlformats.org/officeDocument/2006/relationships/image" Target="../media/image14.jpg"/><Relationship Id="rId9" Type="http://schemas.openxmlformats.org/officeDocument/2006/relationships/image" Target="../media/image15.jpg"/><Relationship Id="rId10" Type="http://schemas.openxmlformats.org/officeDocument/2006/relationships/image" Target="../media/image16.jpg"/><Relationship Id="rId11" Type="http://schemas.openxmlformats.org/officeDocument/2006/relationships/image" Target="../media/image17.jpg"/><Relationship Id="rId1" Type="http://schemas.openxmlformats.org/officeDocument/2006/relationships/image" Target="../media/image7.png"/><Relationship Id="rId2" Type="http://schemas.openxmlformats.org/officeDocument/2006/relationships/image" Target="../media/image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DE4E86-5A57-5443-BE72-3C7332A7DD1E}" type="doc">
      <dgm:prSet loTypeId="urn:microsoft.com/office/officeart/2009/layout/CirclePicture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955F73-7E1C-C444-AA80-3BB895AD5E01}">
      <dgm:prSet phldrT="[Text]"/>
      <dgm:spPr/>
      <dgm:t>
        <a:bodyPr/>
        <a:lstStyle/>
        <a:p>
          <a:r>
            <a:rPr lang="en-US" dirty="0" smtClean="0"/>
            <a:t>Intellectual Property</a:t>
          </a:r>
          <a:endParaRPr lang="en-US" dirty="0"/>
        </a:p>
      </dgm:t>
    </dgm:pt>
    <dgm:pt modelId="{AB72166B-C184-1746-848D-4971A91F1A74}" type="parTrans" cxnId="{02A3B7DB-4D3C-3949-9F96-0D8DCEC3DF90}">
      <dgm:prSet/>
      <dgm:spPr/>
      <dgm:t>
        <a:bodyPr/>
        <a:lstStyle/>
        <a:p>
          <a:endParaRPr lang="en-US"/>
        </a:p>
      </dgm:t>
    </dgm:pt>
    <dgm:pt modelId="{3817D546-DF60-EA47-9C5F-B17FEED576A4}" type="sibTrans" cxnId="{02A3B7DB-4D3C-3949-9F96-0D8DCEC3DF90}">
      <dgm:prSet/>
      <dgm:spPr/>
      <dgm:t>
        <a:bodyPr/>
        <a:lstStyle/>
        <a:p>
          <a:endParaRPr lang="en-US"/>
        </a:p>
      </dgm:t>
    </dgm:pt>
    <dgm:pt modelId="{DC91716E-0A54-0A4A-8D32-73CF1B5E6AB7}">
      <dgm:prSet phldrT="[Text]"/>
      <dgm:spPr/>
      <dgm:t>
        <a:bodyPr/>
        <a:lstStyle/>
        <a:p>
          <a:r>
            <a:rPr lang="en-US" dirty="0" smtClean="0"/>
            <a:t>Trademark</a:t>
          </a:r>
          <a:endParaRPr lang="en-US" dirty="0"/>
        </a:p>
      </dgm:t>
    </dgm:pt>
    <dgm:pt modelId="{23ACD030-0C98-0444-A8B9-53D02E04E4F3}" type="parTrans" cxnId="{9DDFD3B0-336A-AA43-8C94-37CFD7FE2C57}">
      <dgm:prSet/>
      <dgm:spPr/>
      <dgm:t>
        <a:bodyPr/>
        <a:lstStyle/>
        <a:p>
          <a:endParaRPr lang="en-US"/>
        </a:p>
      </dgm:t>
    </dgm:pt>
    <dgm:pt modelId="{CEC90B83-4314-BF44-9D56-32EFB22D30FA}" type="sibTrans" cxnId="{9DDFD3B0-336A-AA43-8C94-37CFD7FE2C57}">
      <dgm:prSet/>
      <dgm:spPr/>
      <dgm:t>
        <a:bodyPr/>
        <a:lstStyle/>
        <a:p>
          <a:endParaRPr lang="en-US"/>
        </a:p>
      </dgm:t>
    </dgm:pt>
    <dgm:pt modelId="{22F5D6D2-952F-F948-962D-B38813495382}">
      <dgm:prSet phldrT="[Text]"/>
      <dgm:spPr/>
      <dgm:t>
        <a:bodyPr/>
        <a:lstStyle/>
        <a:p>
          <a:r>
            <a:rPr lang="en-US" dirty="0" smtClean="0"/>
            <a:t>Patents</a:t>
          </a:r>
          <a:endParaRPr lang="en-US" dirty="0"/>
        </a:p>
      </dgm:t>
    </dgm:pt>
    <dgm:pt modelId="{4572C27A-016F-0F49-85DD-D0D19AB06113}" type="parTrans" cxnId="{5EFDC24D-6C50-0545-960E-C6EA82FC0C4F}">
      <dgm:prSet/>
      <dgm:spPr/>
      <dgm:t>
        <a:bodyPr/>
        <a:lstStyle/>
        <a:p>
          <a:endParaRPr lang="en-US"/>
        </a:p>
      </dgm:t>
    </dgm:pt>
    <dgm:pt modelId="{82878EC8-9E8C-E849-BDFF-93D10E09FBAE}" type="sibTrans" cxnId="{5EFDC24D-6C50-0545-960E-C6EA82FC0C4F}">
      <dgm:prSet/>
      <dgm:spPr/>
      <dgm:t>
        <a:bodyPr/>
        <a:lstStyle/>
        <a:p>
          <a:endParaRPr lang="en-US"/>
        </a:p>
      </dgm:t>
    </dgm:pt>
    <dgm:pt modelId="{AD6902B7-9D9F-E842-A8B6-3A5A3B72944A}">
      <dgm:prSet phldrT="[Text]"/>
      <dgm:spPr/>
      <dgm:t>
        <a:bodyPr/>
        <a:lstStyle/>
        <a:p>
          <a:r>
            <a:rPr lang="en-US" dirty="0" smtClean="0"/>
            <a:t>Utility</a:t>
          </a:r>
          <a:endParaRPr lang="en-US" dirty="0"/>
        </a:p>
      </dgm:t>
    </dgm:pt>
    <dgm:pt modelId="{02001273-A427-E74F-9DE0-60A2DA0D9562}" type="parTrans" cxnId="{0D08D40F-9B49-B942-B8D7-C18CFDE2B3BC}">
      <dgm:prSet/>
      <dgm:spPr/>
      <dgm:t>
        <a:bodyPr/>
        <a:lstStyle/>
        <a:p>
          <a:endParaRPr lang="en-US"/>
        </a:p>
      </dgm:t>
    </dgm:pt>
    <dgm:pt modelId="{C6670E95-E0D3-9842-8A58-2E1AA6E5AF4D}" type="sibTrans" cxnId="{0D08D40F-9B49-B942-B8D7-C18CFDE2B3BC}">
      <dgm:prSet/>
      <dgm:spPr/>
      <dgm:t>
        <a:bodyPr/>
        <a:lstStyle/>
        <a:p>
          <a:endParaRPr lang="en-US"/>
        </a:p>
      </dgm:t>
    </dgm:pt>
    <dgm:pt modelId="{EC630EC6-6F21-7347-9EBA-49025D318970}">
      <dgm:prSet/>
      <dgm:spPr/>
      <dgm:t>
        <a:bodyPr/>
        <a:lstStyle/>
        <a:p>
          <a:r>
            <a:rPr lang="en-US" dirty="0" smtClean="0"/>
            <a:t>Copyright</a:t>
          </a:r>
          <a:endParaRPr lang="en-US" dirty="0"/>
        </a:p>
      </dgm:t>
    </dgm:pt>
    <dgm:pt modelId="{609C2106-349D-A943-A736-2ACD272F79C5}" type="parTrans" cxnId="{EA5695DC-EA51-CA4D-AB3C-198600CF9C7C}">
      <dgm:prSet/>
      <dgm:spPr/>
      <dgm:t>
        <a:bodyPr/>
        <a:lstStyle/>
        <a:p>
          <a:endParaRPr lang="en-US"/>
        </a:p>
      </dgm:t>
    </dgm:pt>
    <dgm:pt modelId="{8678107F-090E-E447-9726-2A3AB9B17FF1}" type="sibTrans" cxnId="{EA5695DC-EA51-CA4D-AB3C-198600CF9C7C}">
      <dgm:prSet/>
      <dgm:spPr/>
      <dgm:t>
        <a:bodyPr/>
        <a:lstStyle/>
        <a:p>
          <a:endParaRPr lang="en-US"/>
        </a:p>
      </dgm:t>
    </dgm:pt>
    <dgm:pt modelId="{AC1E60CC-96DD-D049-B750-40DB86EB772F}">
      <dgm:prSet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CC45B1EE-30D6-A64F-9B59-6A1281EC98CA}" type="parTrans" cxnId="{265756A1-2B55-0B43-9955-247C58D398D7}">
      <dgm:prSet/>
      <dgm:spPr/>
      <dgm:t>
        <a:bodyPr/>
        <a:lstStyle/>
        <a:p>
          <a:endParaRPr lang="en-US"/>
        </a:p>
      </dgm:t>
    </dgm:pt>
    <dgm:pt modelId="{FFBA7973-596D-F24F-BA83-089711076B25}" type="sibTrans" cxnId="{265756A1-2B55-0B43-9955-247C58D398D7}">
      <dgm:prSet/>
      <dgm:spPr/>
      <dgm:t>
        <a:bodyPr/>
        <a:lstStyle/>
        <a:p>
          <a:endParaRPr lang="en-US"/>
        </a:p>
      </dgm:t>
    </dgm:pt>
    <dgm:pt modelId="{94842C35-86BF-E049-91B7-16BC61069E17}">
      <dgm:prSet/>
      <dgm:spPr/>
      <dgm:t>
        <a:bodyPr/>
        <a:lstStyle/>
        <a:p>
          <a:r>
            <a:rPr lang="en-US" dirty="0" smtClean="0"/>
            <a:t>Plant</a:t>
          </a:r>
          <a:endParaRPr lang="en-US" dirty="0"/>
        </a:p>
      </dgm:t>
    </dgm:pt>
    <dgm:pt modelId="{81F3D4D5-F147-5248-9DA7-28D0CCEA04DD}" type="parTrans" cxnId="{E9EEB90F-7ED3-774A-AE3D-B49FFAEA938C}">
      <dgm:prSet/>
      <dgm:spPr/>
      <dgm:t>
        <a:bodyPr/>
        <a:lstStyle/>
        <a:p>
          <a:endParaRPr lang="en-US"/>
        </a:p>
      </dgm:t>
    </dgm:pt>
    <dgm:pt modelId="{DC0C1509-9164-FE40-84F5-31842E852737}" type="sibTrans" cxnId="{E9EEB90F-7ED3-774A-AE3D-B49FFAEA938C}">
      <dgm:prSet/>
      <dgm:spPr/>
      <dgm:t>
        <a:bodyPr/>
        <a:lstStyle/>
        <a:p>
          <a:endParaRPr lang="en-US"/>
        </a:p>
      </dgm:t>
    </dgm:pt>
    <dgm:pt modelId="{49D9A85F-0E4E-5D4E-979F-3098436D8A50}">
      <dgm:prSet/>
      <dgm:spPr/>
      <dgm:t>
        <a:bodyPr/>
        <a:lstStyle/>
        <a:p>
          <a:r>
            <a:rPr lang="en-US" dirty="0" smtClean="0"/>
            <a:t>Reissue</a:t>
          </a:r>
          <a:endParaRPr lang="en-US" dirty="0"/>
        </a:p>
      </dgm:t>
    </dgm:pt>
    <dgm:pt modelId="{3B70B436-9FE3-6A46-83C6-27FF4416178E}" type="parTrans" cxnId="{96421DFE-7169-1A4C-BDAD-F25E008ED754}">
      <dgm:prSet/>
      <dgm:spPr/>
      <dgm:t>
        <a:bodyPr/>
        <a:lstStyle/>
        <a:p>
          <a:endParaRPr lang="en-US"/>
        </a:p>
      </dgm:t>
    </dgm:pt>
    <dgm:pt modelId="{C1AA8934-9590-8542-B318-EC24CE338AFC}" type="sibTrans" cxnId="{96421DFE-7169-1A4C-BDAD-F25E008ED754}">
      <dgm:prSet/>
      <dgm:spPr/>
      <dgm:t>
        <a:bodyPr/>
        <a:lstStyle/>
        <a:p>
          <a:endParaRPr lang="en-US"/>
        </a:p>
      </dgm:t>
    </dgm:pt>
    <dgm:pt modelId="{9B38B18D-B4CA-D249-A388-24D77BDAD9B7}">
      <dgm:prSet/>
      <dgm:spPr/>
      <dgm:t>
        <a:bodyPr/>
        <a:lstStyle/>
        <a:p>
          <a:r>
            <a:rPr lang="en-US" dirty="0" smtClean="0"/>
            <a:t>A- Human Necessities</a:t>
          </a:r>
          <a:endParaRPr lang="en-US" dirty="0"/>
        </a:p>
      </dgm:t>
    </dgm:pt>
    <dgm:pt modelId="{7663CE5B-1444-3E4F-ABC2-187EEE98CFC7}" type="parTrans" cxnId="{11F054FB-EA84-8140-B19D-A0BF356E8B42}">
      <dgm:prSet/>
      <dgm:spPr/>
      <dgm:t>
        <a:bodyPr/>
        <a:lstStyle/>
        <a:p>
          <a:endParaRPr lang="en-US"/>
        </a:p>
      </dgm:t>
    </dgm:pt>
    <dgm:pt modelId="{AF598B66-9078-4247-8BEA-8893D0F3C710}" type="sibTrans" cxnId="{11F054FB-EA84-8140-B19D-A0BF356E8B42}">
      <dgm:prSet/>
      <dgm:spPr/>
      <dgm:t>
        <a:bodyPr/>
        <a:lstStyle/>
        <a:p>
          <a:endParaRPr lang="en-US"/>
        </a:p>
      </dgm:t>
    </dgm:pt>
    <dgm:pt modelId="{AA655C50-7165-5049-B608-964ACA7A0170}">
      <dgm:prSet/>
      <dgm:spPr/>
      <dgm:t>
        <a:bodyPr/>
        <a:lstStyle/>
        <a:p>
          <a:r>
            <a:rPr lang="en-US" dirty="0" smtClean="0"/>
            <a:t>B- Transporting</a:t>
          </a:r>
          <a:endParaRPr lang="en-US" dirty="0"/>
        </a:p>
      </dgm:t>
    </dgm:pt>
    <dgm:pt modelId="{9D9504B7-21D6-5247-8730-6FBFC8D28028}" type="parTrans" cxnId="{A1EE6EFB-81F9-7A40-9E14-96DC1EF7AC57}">
      <dgm:prSet/>
      <dgm:spPr/>
      <dgm:t>
        <a:bodyPr/>
        <a:lstStyle/>
        <a:p>
          <a:endParaRPr lang="en-US"/>
        </a:p>
      </dgm:t>
    </dgm:pt>
    <dgm:pt modelId="{EB128FE1-84BC-0F40-95B3-FDC7F3A85B08}" type="sibTrans" cxnId="{A1EE6EFB-81F9-7A40-9E14-96DC1EF7AC57}">
      <dgm:prSet/>
      <dgm:spPr/>
      <dgm:t>
        <a:bodyPr/>
        <a:lstStyle/>
        <a:p>
          <a:endParaRPr lang="en-US"/>
        </a:p>
      </dgm:t>
    </dgm:pt>
    <dgm:pt modelId="{9947F19F-33A5-764F-8EC4-34AF0B951DA8}">
      <dgm:prSet/>
      <dgm:spPr/>
      <dgm:t>
        <a:bodyPr/>
        <a:lstStyle/>
        <a:p>
          <a:r>
            <a:rPr lang="en-US" dirty="0" smtClean="0"/>
            <a:t>...</a:t>
          </a:r>
          <a:endParaRPr lang="en-US" dirty="0"/>
        </a:p>
      </dgm:t>
    </dgm:pt>
    <dgm:pt modelId="{9DC456A9-C143-5742-9B89-E3B763B1D090}" type="parTrans" cxnId="{F21B3F65-3074-C947-B1CD-91CC3700A481}">
      <dgm:prSet/>
      <dgm:spPr/>
      <dgm:t>
        <a:bodyPr/>
        <a:lstStyle/>
        <a:p>
          <a:endParaRPr lang="en-US"/>
        </a:p>
      </dgm:t>
    </dgm:pt>
    <dgm:pt modelId="{7C596245-16F1-D546-A2D4-FFDB542B9822}" type="sibTrans" cxnId="{F21B3F65-3074-C947-B1CD-91CC3700A481}">
      <dgm:prSet/>
      <dgm:spPr/>
      <dgm:t>
        <a:bodyPr/>
        <a:lstStyle/>
        <a:p>
          <a:endParaRPr lang="en-US"/>
        </a:p>
      </dgm:t>
    </dgm:pt>
    <dgm:pt modelId="{AC3393F1-8B89-BC42-A21D-BD127D9874F0}">
      <dgm:prSet/>
      <dgm:spPr/>
      <dgm:t>
        <a:bodyPr/>
        <a:lstStyle/>
        <a:p>
          <a:r>
            <a:rPr lang="en-US" dirty="0" smtClean="0"/>
            <a:t>46B- Brushes</a:t>
          </a:r>
          <a:endParaRPr lang="en-US" dirty="0"/>
        </a:p>
      </dgm:t>
    </dgm:pt>
    <dgm:pt modelId="{2361488D-E333-1E4D-92F8-B42FFE60651B}" type="parTrans" cxnId="{2987631D-3152-314E-8E2E-9A1248D7476C}">
      <dgm:prSet/>
      <dgm:spPr/>
      <dgm:t>
        <a:bodyPr/>
        <a:lstStyle/>
        <a:p>
          <a:endParaRPr lang="en-US"/>
        </a:p>
      </dgm:t>
    </dgm:pt>
    <dgm:pt modelId="{5B849DC7-70F9-A348-96AA-C29762FBEA3F}" type="sibTrans" cxnId="{2987631D-3152-314E-8E2E-9A1248D7476C}">
      <dgm:prSet/>
      <dgm:spPr/>
      <dgm:t>
        <a:bodyPr/>
        <a:lstStyle/>
        <a:p>
          <a:endParaRPr lang="en-US"/>
        </a:p>
      </dgm:t>
    </dgm:pt>
    <dgm:pt modelId="{1DF05ED5-FF25-E842-9E02-73F9B2D22184}">
      <dgm:prSet/>
      <dgm:spPr/>
      <dgm:t>
        <a:bodyPr/>
        <a:lstStyle/>
        <a:p>
          <a:r>
            <a:rPr lang="en-US" dirty="0" smtClean="0"/>
            <a:t>...</a:t>
          </a:r>
          <a:endParaRPr lang="en-US" dirty="0"/>
        </a:p>
      </dgm:t>
    </dgm:pt>
    <dgm:pt modelId="{C25150C0-B838-BD4A-AB10-D9812FEF3E64}" type="parTrans" cxnId="{20747C8B-F00D-6146-A580-82D95A255097}">
      <dgm:prSet/>
      <dgm:spPr/>
      <dgm:t>
        <a:bodyPr/>
        <a:lstStyle/>
        <a:p>
          <a:endParaRPr lang="en-US"/>
        </a:p>
      </dgm:t>
    </dgm:pt>
    <dgm:pt modelId="{2397CF38-E2BA-1646-9663-9800865B1930}" type="sibTrans" cxnId="{20747C8B-F00D-6146-A580-82D95A255097}">
      <dgm:prSet/>
      <dgm:spPr/>
      <dgm:t>
        <a:bodyPr/>
        <a:lstStyle/>
        <a:p>
          <a:endParaRPr lang="en-US"/>
        </a:p>
      </dgm:t>
    </dgm:pt>
    <dgm:pt modelId="{1230F394-6AEB-BA43-9EAF-994ACBEC4FAE}" type="pres">
      <dgm:prSet presAssocID="{F5DE4E86-5A57-5443-BE72-3C7332A7DD1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2F263B-63DF-B34F-9079-7A6F4EFF3AEB}" type="pres">
      <dgm:prSet presAssocID="{75955F73-7E1C-C444-AA80-3BB895AD5E01}" presName="hierRoot1" presStyleCnt="0"/>
      <dgm:spPr/>
    </dgm:pt>
    <dgm:pt modelId="{AD4EE2B9-A32D-7649-9570-964A3F22BA9E}" type="pres">
      <dgm:prSet presAssocID="{75955F73-7E1C-C444-AA80-3BB895AD5E01}" presName="composite" presStyleCnt="0"/>
      <dgm:spPr/>
    </dgm:pt>
    <dgm:pt modelId="{B51693AB-378B-F745-8953-2FA020596D6F}" type="pres">
      <dgm:prSet presAssocID="{75955F73-7E1C-C444-AA80-3BB895AD5E01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09D7DAD8-84D9-F345-B6A1-B37800D7354D}" type="pres">
      <dgm:prSet presAssocID="{75955F73-7E1C-C444-AA80-3BB895AD5E01}" presName="text" presStyleLbl="revTx" presStyleIdx="0" presStyleCnt="13">
        <dgm:presLayoutVars>
          <dgm:chPref val="3"/>
        </dgm:presLayoutVars>
      </dgm:prSet>
      <dgm:spPr/>
    </dgm:pt>
    <dgm:pt modelId="{E50CCA0B-04A5-F444-99A8-F9337B11F9D7}" type="pres">
      <dgm:prSet presAssocID="{75955F73-7E1C-C444-AA80-3BB895AD5E01}" presName="hierChild2" presStyleCnt="0"/>
      <dgm:spPr/>
    </dgm:pt>
    <dgm:pt modelId="{0F21C6D7-9915-724D-8699-85433D8F0616}" type="pres">
      <dgm:prSet presAssocID="{23ACD030-0C98-0444-A8B9-53D02E04E4F3}" presName="Name10" presStyleLbl="parChTrans1D2" presStyleIdx="0" presStyleCnt="3"/>
      <dgm:spPr/>
    </dgm:pt>
    <dgm:pt modelId="{864F9917-5D8C-C949-BB08-C26CDD8A0729}" type="pres">
      <dgm:prSet presAssocID="{DC91716E-0A54-0A4A-8D32-73CF1B5E6AB7}" presName="hierRoot2" presStyleCnt="0"/>
      <dgm:spPr/>
    </dgm:pt>
    <dgm:pt modelId="{3C9FBC68-6447-A142-B0E8-7AB92A259935}" type="pres">
      <dgm:prSet presAssocID="{DC91716E-0A54-0A4A-8D32-73CF1B5E6AB7}" presName="composite2" presStyleCnt="0"/>
      <dgm:spPr/>
    </dgm:pt>
    <dgm:pt modelId="{D04A1737-3FF1-F148-B2B9-0B8076A64A68}" type="pres">
      <dgm:prSet presAssocID="{DC91716E-0A54-0A4A-8D32-73CF1B5E6AB7}" presName="image2" presStyleLbl="node2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36201E11-8A53-6A42-AB2B-5A1AC2369802}" type="pres">
      <dgm:prSet presAssocID="{DC91716E-0A54-0A4A-8D32-73CF1B5E6AB7}" presName="text2" presStyleLbl="revTx" presStyleIdx="1" presStyleCnt="13">
        <dgm:presLayoutVars>
          <dgm:chPref val="3"/>
        </dgm:presLayoutVars>
      </dgm:prSet>
      <dgm:spPr/>
    </dgm:pt>
    <dgm:pt modelId="{0F2606FA-F1A0-8C43-A192-37851AFB6B52}" type="pres">
      <dgm:prSet presAssocID="{DC91716E-0A54-0A4A-8D32-73CF1B5E6AB7}" presName="hierChild3" presStyleCnt="0"/>
      <dgm:spPr/>
    </dgm:pt>
    <dgm:pt modelId="{B3FE0817-F188-F542-847D-CF3938461377}" type="pres">
      <dgm:prSet presAssocID="{609C2106-349D-A943-A736-2ACD272F79C5}" presName="Name10" presStyleLbl="parChTrans1D2" presStyleIdx="1" presStyleCnt="3"/>
      <dgm:spPr/>
    </dgm:pt>
    <dgm:pt modelId="{A9D7796A-5EF8-EA45-B244-C70EA84C86E0}" type="pres">
      <dgm:prSet presAssocID="{EC630EC6-6F21-7347-9EBA-49025D318970}" presName="hierRoot2" presStyleCnt="0"/>
      <dgm:spPr/>
    </dgm:pt>
    <dgm:pt modelId="{FEA1CC46-24C1-C44F-9A03-DC727FFB780A}" type="pres">
      <dgm:prSet presAssocID="{EC630EC6-6F21-7347-9EBA-49025D318970}" presName="composite2" presStyleCnt="0"/>
      <dgm:spPr/>
    </dgm:pt>
    <dgm:pt modelId="{ED4EFCC6-D774-F544-94EF-AFB34662686D}" type="pres">
      <dgm:prSet presAssocID="{EC630EC6-6F21-7347-9EBA-49025D318970}" presName="image2" presStyleLbl="node2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71026ECD-FF0D-9842-9F93-1860814DAAF1}" type="pres">
      <dgm:prSet presAssocID="{EC630EC6-6F21-7347-9EBA-49025D318970}" presName="text2" presStyleLbl="revTx" presStyleIdx="2" presStyleCnt="13">
        <dgm:presLayoutVars>
          <dgm:chPref val="3"/>
        </dgm:presLayoutVars>
      </dgm:prSet>
      <dgm:spPr/>
    </dgm:pt>
    <dgm:pt modelId="{D346CB37-056E-F245-81FB-694202F88552}" type="pres">
      <dgm:prSet presAssocID="{EC630EC6-6F21-7347-9EBA-49025D318970}" presName="hierChild3" presStyleCnt="0"/>
      <dgm:spPr/>
    </dgm:pt>
    <dgm:pt modelId="{3C8DE32B-1DEC-D249-AD8B-582D3A2317DD}" type="pres">
      <dgm:prSet presAssocID="{4572C27A-016F-0F49-85DD-D0D19AB06113}" presName="Name10" presStyleLbl="parChTrans1D2" presStyleIdx="2" presStyleCnt="3"/>
      <dgm:spPr/>
    </dgm:pt>
    <dgm:pt modelId="{BE6E2A60-2481-324C-BEE0-6BF3BF6659E2}" type="pres">
      <dgm:prSet presAssocID="{22F5D6D2-952F-F948-962D-B38813495382}" presName="hierRoot2" presStyleCnt="0"/>
      <dgm:spPr/>
    </dgm:pt>
    <dgm:pt modelId="{60935FF1-479E-2C44-B23D-2E5A8837E021}" type="pres">
      <dgm:prSet presAssocID="{22F5D6D2-952F-F948-962D-B38813495382}" presName="composite2" presStyleCnt="0"/>
      <dgm:spPr/>
    </dgm:pt>
    <dgm:pt modelId="{86FB43CC-48BE-A84F-952B-DBF9F709FFCC}" type="pres">
      <dgm:prSet presAssocID="{22F5D6D2-952F-F948-962D-B38813495382}" presName="image2" presStyleLbl="node2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3FFAC20E-5781-3A49-8801-5BDEC374D7C5}" type="pres">
      <dgm:prSet presAssocID="{22F5D6D2-952F-F948-962D-B38813495382}" presName="text2" presStyleLbl="revTx" presStyleIdx="3" presStyleCnt="13">
        <dgm:presLayoutVars>
          <dgm:chPref val="3"/>
        </dgm:presLayoutVars>
      </dgm:prSet>
      <dgm:spPr/>
    </dgm:pt>
    <dgm:pt modelId="{E0285725-4928-304E-B853-DECE59D5087A}" type="pres">
      <dgm:prSet presAssocID="{22F5D6D2-952F-F948-962D-B38813495382}" presName="hierChild3" presStyleCnt="0"/>
      <dgm:spPr/>
    </dgm:pt>
    <dgm:pt modelId="{DB77010D-2288-5E4C-B3A8-52E66CF34C6A}" type="pres">
      <dgm:prSet presAssocID="{02001273-A427-E74F-9DE0-60A2DA0D9562}" presName="Name17" presStyleLbl="parChTrans1D3" presStyleIdx="0" presStyleCnt="4"/>
      <dgm:spPr/>
    </dgm:pt>
    <dgm:pt modelId="{E5A1B9F2-C062-B747-AF9F-A8AA843CF889}" type="pres">
      <dgm:prSet presAssocID="{AD6902B7-9D9F-E842-A8B6-3A5A3B72944A}" presName="hierRoot3" presStyleCnt="0"/>
      <dgm:spPr/>
    </dgm:pt>
    <dgm:pt modelId="{11B9E446-D03C-EA43-89E1-77499E2866F9}" type="pres">
      <dgm:prSet presAssocID="{AD6902B7-9D9F-E842-A8B6-3A5A3B72944A}" presName="composite3" presStyleCnt="0"/>
      <dgm:spPr/>
    </dgm:pt>
    <dgm:pt modelId="{826DC6E3-E556-E94D-AE69-D4E2B77D89AD}" type="pres">
      <dgm:prSet presAssocID="{AD6902B7-9D9F-E842-A8B6-3A5A3B72944A}" presName="image3" presStyleLbl="node3" presStyleIdx="0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0BD891D5-71FB-9B46-8684-300E27E53BAB}" type="pres">
      <dgm:prSet presAssocID="{AD6902B7-9D9F-E842-A8B6-3A5A3B72944A}" presName="text3" presStyleLbl="revTx" presStyleIdx="4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475830-5C5D-274C-9550-2ADFC86DC1FC}" type="pres">
      <dgm:prSet presAssocID="{AD6902B7-9D9F-E842-A8B6-3A5A3B72944A}" presName="hierChild4" presStyleCnt="0"/>
      <dgm:spPr/>
    </dgm:pt>
    <dgm:pt modelId="{60EA4868-E314-FC4B-8FC9-EADF14C8A66C}" type="pres">
      <dgm:prSet presAssocID="{7663CE5B-1444-3E4F-ABC2-187EEE98CFC7}" presName="Name23" presStyleLbl="parChTrans1D4" presStyleIdx="0" presStyleCnt="5"/>
      <dgm:spPr/>
    </dgm:pt>
    <dgm:pt modelId="{2470EB61-CC8A-E44C-994B-5C102C3B60D5}" type="pres">
      <dgm:prSet presAssocID="{9B38B18D-B4CA-D249-A388-24D77BDAD9B7}" presName="hierRoot4" presStyleCnt="0"/>
      <dgm:spPr/>
    </dgm:pt>
    <dgm:pt modelId="{21C4637F-6880-6943-BA6E-5C23BFA6510F}" type="pres">
      <dgm:prSet presAssocID="{9B38B18D-B4CA-D249-A388-24D77BDAD9B7}" presName="composite4" presStyleCnt="0"/>
      <dgm:spPr/>
    </dgm:pt>
    <dgm:pt modelId="{DE757D91-0C47-A848-80D9-0CD5A3B1A12D}" type="pres">
      <dgm:prSet presAssocID="{9B38B18D-B4CA-D249-A388-24D77BDAD9B7}" presName="image4" presStyleLbl="node4" presStyleIdx="0" presStyleCnt="5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749" t="-5001" r="8749" b="-5001"/>
          </a:stretch>
        </a:blipFill>
      </dgm:spPr>
    </dgm:pt>
    <dgm:pt modelId="{07B976ED-BF7C-1848-98CC-3828F086B338}" type="pres">
      <dgm:prSet presAssocID="{9B38B18D-B4CA-D249-A388-24D77BDAD9B7}" presName="text4" presStyleLbl="revTx" presStyleIdx="5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CCBDE-1C59-8C44-B036-ED97D8C5CC2B}" type="pres">
      <dgm:prSet presAssocID="{9B38B18D-B4CA-D249-A388-24D77BDAD9B7}" presName="hierChild5" presStyleCnt="0"/>
      <dgm:spPr/>
    </dgm:pt>
    <dgm:pt modelId="{BE0CE7EB-4832-4741-B8F9-1909DD0180C2}" type="pres">
      <dgm:prSet presAssocID="{2361488D-E333-1E4D-92F8-B42FFE60651B}" presName="Name23" presStyleLbl="parChTrans1D4" presStyleIdx="1" presStyleCnt="5"/>
      <dgm:spPr/>
    </dgm:pt>
    <dgm:pt modelId="{79C5D19F-E940-F94E-AE6D-2CA8B2A7AF52}" type="pres">
      <dgm:prSet presAssocID="{AC3393F1-8B89-BC42-A21D-BD127D9874F0}" presName="hierRoot4" presStyleCnt="0"/>
      <dgm:spPr/>
    </dgm:pt>
    <dgm:pt modelId="{A6477A79-F490-584D-84FC-C96A65AE3E2B}" type="pres">
      <dgm:prSet presAssocID="{AC3393F1-8B89-BC42-A21D-BD127D9874F0}" presName="composite4" presStyleCnt="0"/>
      <dgm:spPr/>
    </dgm:pt>
    <dgm:pt modelId="{6F483D74-EDBC-D04C-84E9-C2435F989210}" type="pres">
      <dgm:prSet presAssocID="{AC3393F1-8B89-BC42-A21D-BD127D9874F0}" presName="image4" presStyleLbl="node4" presStyleIdx="1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1D20F52-E37C-9A4E-A336-8958A24A2C18}" type="pres">
      <dgm:prSet presAssocID="{AC3393F1-8B89-BC42-A21D-BD127D9874F0}" presName="text4" presStyleLbl="revTx" presStyleIdx="6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BD2C67-C512-FE48-817A-A400D6EEF790}" type="pres">
      <dgm:prSet presAssocID="{AC3393F1-8B89-BC42-A21D-BD127D9874F0}" presName="hierChild5" presStyleCnt="0"/>
      <dgm:spPr/>
    </dgm:pt>
    <dgm:pt modelId="{560D38A4-5D51-434C-92AB-F857AB73077C}" type="pres">
      <dgm:prSet presAssocID="{C25150C0-B838-BD4A-AB10-D9812FEF3E64}" presName="Name23" presStyleLbl="parChTrans1D4" presStyleIdx="2" presStyleCnt="5"/>
      <dgm:spPr/>
    </dgm:pt>
    <dgm:pt modelId="{A89FB223-A678-5E4A-BE65-8F386A6EDC0B}" type="pres">
      <dgm:prSet presAssocID="{1DF05ED5-FF25-E842-9E02-73F9B2D22184}" presName="hierRoot4" presStyleCnt="0"/>
      <dgm:spPr/>
    </dgm:pt>
    <dgm:pt modelId="{324B8E16-DB58-5E4F-9BED-9C7462D24D94}" type="pres">
      <dgm:prSet presAssocID="{1DF05ED5-FF25-E842-9E02-73F9B2D22184}" presName="composite4" presStyleCnt="0"/>
      <dgm:spPr/>
    </dgm:pt>
    <dgm:pt modelId="{8459E29B-85B4-0C47-8278-515655456E29}" type="pres">
      <dgm:prSet presAssocID="{1DF05ED5-FF25-E842-9E02-73F9B2D22184}" presName="image4" presStyleLbl="node4" presStyleIdx="2" presStyleCnt="5"/>
      <dgm:spPr/>
    </dgm:pt>
    <dgm:pt modelId="{9616CCF3-079C-304A-BE91-A83634594EED}" type="pres">
      <dgm:prSet presAssocID="{1DF05ED5-FF25-E842-9E02-73F9B2D22184}" presName="text4" presStyleLbl="revTx" presStyleIdx="7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2F16F2-1CBB-0349-BF2C-C8878A19999E}" type="pres">
      <dgm:prSet presAssocID="{1DF05ED5-FF25-E842-9E02-73F9B2D22184}" presName="hierChild5" presStyleCnt="0"/>
      <dgm:spPr/>
    </dgm:pt>
    <dgm:pt modelId="{C8102D8B-B3B4-8543-9A2C-A3A9F9FFFB83}" type="pres">
      <dgm:prSet presAssocID="{9D9504B7-21D6-5247-8730-6FBFC8D28028}" presName="Name23" presStyleLbl="parChTrans1D4" presStyleIdx="3" presStyleCnt="5"/>
      <dgm:spPr/>
    </dgm:pt>
    <dgm:pt modelId="{CBD06FA8-A5F4-CD45-9447-F5CF7610228C}" type="pres">
      <dgm:prSet presAssocID="{AA655C50-7165-5049-B608-964ACA7A0170}" presName="hierRoot4" presStyleCnt="0"/>
      <dgm:spPr/>
    </dgm:pt>
    <dgm:pt modelId="{FBDF65D5-4D47-EF46-9871-26B6308D97DE}" type="pres">
      <dgm:prSet presAssocID="{AA655C50-7165-5049-B608-964ACA7A0170}" presName="composite4" presStyleCnt="0"/>
      <dgm:spPr/>
    </dgm:pt>
    <dgm:pt modelId="{4AEAAF74-1094-9E41-8F59-51ABE2360BB4}" type="pres">
      <dgm:prSet presAssocID="{AA655C50-7165-5049-B608-964ACA7A0170}" presName="image4" presStyleLbl="node4" presStyleIdx="3" presStyleCnt="5"/>
      <dgm:spPr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4" t="8749" r="-53128" b="8749"/>
          </a:stretch>
        </a:blipFill>
      </dgm:spPr>
    </dgm:pt>
    <dgm:pt modelId="{7E04C07F-06A8-AC49-A6BD-963969ECAA64}" type="pres">
      <dgm:prSet presAssocID="{AA655C50-7165-5049-B608-964ACA7A0170}" presName="text4" presStyleLbl="revTx" presStyleIdx="8" presStyleCnt="13">
        <dgm:presLayoutVars>
          <dgm:chPref val="3"/>
        </dgm:presLayoutVars>
      </dgm:prSet>
      <dgm:spPr/>
    </dgm:pt>
    <dgm:pt modelId="{0D346D39-9DD6-9F40-8433-AA57F8116031}" type="pres">
      <dgm:prSet presAssocID="{AA655C50-7165-5049-B608-964ACA7A0170}" presName="hierChild5" presStyleCnt="0"/>
      <dgm:spPr/>
    </dgm:pt>
    <dgm:pt modelId="{BDF1F947-E0B3-CB47-8DFE-94B3FBDF05E5}" type="pres">
      <dgm:prSet presAssocID="{9DC456A9-C143-5742-9B89-E3B763B1D090}" presName="Name23" presStyleLbl="parChTrans1D4" presStyleIdx="4" presStyleCnt="5"/>
      <dgm:spPr/>
    </dgm:pt>
    <dgm:pt modelId="{B69AE95F-84CA-8842-B774-DE69A6615BF0}" type="pres">
      <dgm:prSet presAssocID="{9947F19F-33A5-764F-8EC4-34AF0B951DA8}" presName="hierRoot4" presStyleCnt="0"/>
      <dgm:spPr/>
    </dgm:pt>
    <dgm:pt modelId="{57291E77-FA5D-4B49-BB87-95045E27D627}" type="pres">
      <dgm:prSet presAssocID="{9947F19F-33A5-764F-8EC4-34AF0B951DA8}" presName="composite4" presStyleCnt="0"/>
      <dgm:spPr/>
    </dgm:pt>
    <dgm:pt modelId="{D8D83F94-1D8F-F644-918B-1F53774C34EA}" type="pres">
      <dgm:prSet presAssocID="{9947F19F-33A5-764F-8EC4-34AF0B951DA8}" presName="image4" presStyleLbl="node4" presStyleIdx="4" presStyleCnt="5"/>
      <dgm:spPr/>
    </dgm:pt>
    <dgm:pt modelId="{8B47955B-B734-F443-8361-474EE9F4EFB3}" type="pres">
      <dgm:prSet presAssocID="{9947F19F-33A5-764F-8EC4-34AF0B951DA8}" presName="text4" presStyleLbl="revTx" presStyleIdx="9" presStyleCnt="13">
        <dgm:presLayoutVars>
          <dgm:chPref val="3"/>
        </dgm:presLayoutVars>
      </dgm:prSet>
      <dgm:spPr/>
    </dgm:pt>
    <dgm:pt modelId="{ADBDE065-9E74-0948-8246-AFE75B4A2D38}" type="pres">
      <dgm:prSet presAssocID="{9947F19F-33A5-764F-8EC4-34AF0B951DA8}" presName="hierChild5" presStyleCnt="0"/>
      <dgm:spPr/>
    </dgm:pt>
    <dgm:pt modelId="{4488470A-EDE3-C943-91B4-27F7046CEBF0}" type="pres">
      <dgm:prSet presAssocID="{CC45B1EE-30D6-A64F-9B59-6A1281EC98CA}" presName="Name17" presStyleLbl="parChTrans1D3" presStyleIdx="1" presStyleCnt="4"/>
      <dgm:spPr/>
    </dgm:pt>
    <dgm:pt modelId="{78E0AA21-58E1-B942-94D3-EBF16950E434}" type="pres">
      <dgm:prSet presAssocID="{AC1E60CC-96DD-D049-B750-40DB86EB772F}" presName="hierRoot3" presStyleCnt="0"/>
      <dgm:spPr/>
    </dgm:pt>
    <dgm:pt modelId="{C86F4EAF-254F-5A4B-8210-DA552334CB8A}" type="pres">
      <dgm:prSet presAssocID="{AC1E60CC-96DD-D049-B750-40DB86EB772F}" presName="composite3" presStyleCnt="0"/>
      <dgm:spPr/>
    </dgm:pt>
    <dgm:pt modelId="{637AB7D4-A682-2444-B343-BD7B6F3EEC5C}" type="pres">
      <dgm:prSet presAssocID="{AC1E60CC-96DD-D049-B750-40DB86EB772F}" presName="image3" presStyleLbl="node3" presStyleIdx="1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771BB8AA-0AC1-394A-A898-19934E82ADEB}" type="pres">
      <dgm:prSet presAssocID="{AC1E60CC-96DD-D049-B750-40DB86EB772F}" presName="text3" presStyleLbl="revTx" presStyleIdx="10" presStyleCnt="13">
        <dgm:presLayoutVars>
          <dgm:chPref val="3"/>
        </dgm:presLayoutVars>
      </dgm:prSet>
      <dgm:spPr/>
    </dgm:pt>
    <dgm:pt modelId="{42ECF98E-90F3-7F4D-ABCA-3ED858160FE2}" type="pres">
      <dgm:prSet presAssocID="{AC1E60CC-96DD-D049-B750-40DB86EB772F}" presName="hierChild4" presStyleCnt="0"/>
      <dgm:spPr/>
    </dgm:pt>
    <dgm:pt modelId="{3BAF7D53-96F8-3745-AEE4-75111210F128}" type="pres">
      <dgm:prSet presAssocID="{81F3D4D5-F147-5248-9DA7-28D0CCEA04DD}" presName="Name17" presStyleLbl="parChTrans1D3" presStyleIdx="2" presStyleCnt="4"/>
      <dgm:spPr/>
    </dgm:pt>
    <dgm:pt modelId="{D7C3E663-C54C-BE4D-A23B-786C9AEDDA55}" type="pres">
      <dgm:prSet presAssocID="{94842C35-86BF-E049-91B7-16BC61069E17}" presName="hierRoot3" presStyleCnt="0"/>
      <dgm:spPr/>
    </dgm:pt>
    <dgm:pt modelId="{784A413B-ED96-364F-991A-CFFEB5C5E64A}" type="pres">
      <dgm:prSet presAssocID="{94842C35-86BF-E049-91B7-16BC61069E17}" presName="composite3" presStyleCnt="0"/>
      <dgm:spPr/>
    </dgm:pt>
    <dgm:pt modelId="{5BD44143-2B01-2249-86C9-DB95E217EEFC}" type="pres">
      <dgm:prSet presAssocID="{94842C35-86BF-E049-91B7-16BC61069E17}" presName="image3" presStyleLbl="node3" presStyleIdx="2" presStyleCnt="4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27C42264-CC03-F349-A59F-D05DE834F907}" type="pres">
      <dgm:prSet presAssocID="{94842C35-86BF-E049-91B7-16BC61069E17}" presName="text3" presStyleLbl="revTx" presStyleIdx="11" presStyleCnt="13">
        <dgm:presLayoutVars>
          <dgm:chPref val="3"/>
        </dgm:presLayoutVars>
      </dgm:prSet>
      <dgm:spPr/>
    </dgm:pt>
    <dgm:pt modelId="{DAA35218-B6E9-2849-89C8-71AA422F31D2}" type="pres">
      <dgm:prSet presAssocID="{94842C35-86BF-E049-91B7-16BC61069E17}" presName="hierChild4" presStyleCnt="0"/>
      <dgm:spPr/>
    </dgm:pt>
    <dgm:pt modelId="{07A2D9CC-1C63-2540-9708-251FCDFBE21C}" type="pres">
      <dgm:prSet presAssocID="{3B70B436-9FE3-6A46-83C6-27FF4416178E}" presName="Name17" presStyleLbl="parChTrans1D3" presStyleIdx="3" presStyleCnt="4"/>
      <dgm:spPr/>
    </dgm:pt>
    <dgm:pt modelId="{C9F3AB67-CC9D-2745-9849-32B63849E608}" type="pres">
      <dgm:prSet presAssocID="{49D9A85F-0E4E-5D4E-979F-3098436D8A50}" presName="hierRoot3" presStyleCnt="0"/>
      <dgm:spPr/>
    </dgm:pt>
    <dgm:pt modelId="{1F10785B-0A43-CE42-BD9D-7BC0BFB4A878}" type="pres">
      <dgm:prSet presAssocID="{49D9A85F-0E4E-5D4E-979F-3098436D8A50}" presName="composite3" presStyleCnt="0"/>
      <dgm:spPr/>
    </dgm:pt>
    <dgm:pt modelId="{900C6459-C714-6842-BCE6-A07CEAADA39B}" type="pres">
      <dgm:prSet presAssocID="{49D9A85F-0E4E-5D4E-979F-3098436D8A50}" presName="image3" presStyleLbl="node3" presStyleIdx="3" presStyleCnt="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AAEBD50-D6B4-4D47-B1B0-AB2F3E7DBE7F}" type="pres">
      <dgm:prSet presAssocID="{49D9A85F-0E4E-5D4E-979F-3098436D8A50}" presName="text3" presStyleLbl="revTx" presStyleIdx="12" presStyleCnt="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D6C06A-FE4D-1C4C-B0A7-100EEDD4E056}" type="pres">
      <dgm:prSet presAssocID="{49D9A85F-0E4E-5D4E-979F-3098436D8A50}" presName="hierChild4" presStyleCnt="0"/>
      <dgm:spPr/>
    </dgm:pt>
  </dgm:ptLst>
  <dgm:cxnLst>
    <dgm:cxn modelId="{FBE44CA8-9833-9C4F-86E4-6768B62BFC10}" type="presOf" srcId="{1DF05ED5-FF25-E842-9E02-73F9B2D22184}" destId="{9616CCF3-079C-304A-BE91-A83634594EED}" srcOrd="0" destOrd="0" presId="urn:microsoft.com/office/officeart/2009/layout/CirclePictureHierarchy"/>
    <dgm:cxn modelId="{746B2F64-D480-C347-85FB-8F79A3629485}" type="presOf" srcId="{AC1E60CC-96DD-D049-B750-40DB86EB772F}" destId="{771BB8AA-0AC1-394A-A898-19934E82ADEB}" srcOrd="0" destOrd="0" presId="urn:microsoft.com/office/officeart/2009/layout/CirclePictureHierarchy"/>
    <dgm:cxn modelId="{18A95B22-025F-EA40-9766-FA865C0B290A}" type="presOf" srcId="{7663CE5B-1444-3E4F-ABC2-187EEE98CFC7}" destId="{60EA4868-E314-FC4B-8FC9-EADF14C8A66C}" srcOrd="0" destOrd="0" presId="urn:microsoft.com/office/officeart/2009/layout/CirclePictureHierarchy"/>
    <dgm:cxn modelId="{38215C7F-3CCD-CC4B-8E76-BE482ED2E389}" type="presOf" srcId="{3B70B436-9FE3-6A46-83C6-27FF4416178E}" destId="{07A2D9CC-1C63-2540-9708-251FCDFBE21C}" srcOrd="0" destOrd="0" presId="urn:microsoft.com/office/officeart/2009/layout/CirclePictureHierarchy"/>
    <dgm:cxn modelId="{28D2E1C4-048F-0143-91CD-9C0432D23DF7}" type="presOf" srcId="{23ACD030-0C98-0444-A8B9-53D02E04E4F3}" destId="{0F21C6D7-9915-724D-8699-85433D8F0616}" srcOrd="0" destOrd="0" presId="urn:microsoft.com/office/officeart/2009/layout/CirclePictureHierarchy"/>
    <dgm:cxn modelId="{9DDFD3B0-336A-AA43-8C94-37CFD7FE2C57}" srcId="{75955F73-7E1C-C444-AA80-3BB895AD5E01}" destId="{DC91716E-0A54-0A4A-8D32-73CF1B5E6AB7}" srcOrd="0" destOrd="0" parTransId="{23ACD030-0C98-0444-A8B9-53D02E04E4F3}" sibTransId="{CEC90B83-4314-BF44-9D56-32EFB22D30FA}"/>
    <dgm:cxn modelId="{20747C8B-F00D-6146-A580-82D95A255097}" srcId="{AC3393F1-8B89-BC42-A21D-BD127D9874F0}" destId="{1DF05ED5-FF25-E842-9E02-73F9B2D22184}" srcOrd="0" destOrd="0" parTransId="{C25150C0-B838-BD4A-AB10-D9812FEF3E64}" sibTransId="{2397CF38-E2BA-1646-9663-9800865B1930}"/>
    <dgm:cxn modelId="{A1EE6EFB-81F9-7A40-9E14-96DC1EF7AC57}" srcId="{AD6902B7-9D9F-E842-A8B6-3A5A3B72944A}" destId="{AA655C50-7165-5049-B608-964ACA7A0170}" srcOrd="1" destOrd="0" parTransId="{9D9504B7-21D6-5247-8730-6FBFC8D28028}" sibTransId="{EB128FE1-84BC-0F40-95B3-FDC7F3A85B08}"/>
    <dgm:cxn modelId="{64FB7A9B-D700-4C42-812F-5FBBB9FB662D}" type="presOf" srcId="{9DC456A9-C143-5742-9B89-E3B763B1D090}" destId="{BDF1F947-E0B3-CB47-8DFE-94B3FBDF05E5}" srcOrd="0" destOrd="0" presId="urn:microsoft.com/office/officeart/2009/layout/CirclePictureHierarchy"/>
    <dgm:cxn modelId="{E4814E26-4666-1E4C-87FC-70F0047D357A}" type="presOf" srcId="{CC45B1EE-30D6-A64F-9B59-6A1281EC98CA}" destId="{4488470A-EDE3-C943-91B4-27F7046CEBF0}" srcOrd="0" destOrd="0" presId="urn:microsoft.com/office/officeart/2009/layout/CirclePictureHierarchy"/>
    <dgm:cxn modelId="{96421DFE-7169-1A4C-BDAD-F25E008ED754}" srcId="{22F5D6D2-952F-F948-962D-B38813495382}" destId="{49D9A85F-0E4E-5D4E-979F-3098436D8A50}" srcOrd="3" destOrd="0" parTransId="{3B70B436-9FE3-6A46-83C6-27FF4416178E}" sibTransId="{C1AA8934-9590-8542-B318-EC24CE338AFC}"/>
    <dgm:cxn modelId="{661C28C4-D748-BD4D-9588-B1409E5B9D9A}" type="presOf" srcId="{94842C35-86BF-E049-91B7-16BC61069E17}" destId="{27C42264-CC03-F349-A59F-D05DE834F907}" srcOrd="0" destOrd="0" presId="urn:microsoft.com/office/officeart/2009/layout/CirclePictureHierarchy"/>
    <dgm:cxn modelId="{8BBC215E-FAD7-F242-9B4C-BEA4E2A6E728}" type="presOf" srcId="{AD6902B7-9D9F-E842-A8B6-3A5A3B72944A}" destId="{0BD891D5-71FB-9B46-8684-300E27E53BAB}" srcOrd="0" destOrd="0" presId="urn:microsoft.com/office/officeart/2009/layout/CirclePictureHierarchy"/>
    <dgm:cxn modelId="{F21B3F65-3074-C947-B1CD-91CC3700A481}" srcId="{AD6902B7-9D9F-E842-A8B6-3A5A3B72944A}" destId="{9947F19F-33A5-764F-8EC4-34AF0B951DA8}" srcOrd="2" destOrd="0" parTransId="{9DC456A9-C143-5742-9B89-E3B763B1D090}" sibTransId="{7C596245-16F1-D546-A2D4-FFDB542B9822}"/>
    <dgm:cxn modelId="{CC36F55D-9927-9A40-9141-AB2CF3C2D84A}" type="presOf" srcId="{9B38B18D-B4CA-D249-A388-24D77BDAD9B7}" destId="{07B976ED-BF7C-1848-98CC-3828F086B338}" srcOrd="0" destOrd="0" presId="urn:microsoft.com/office/officeart/2009/layout/CirclePictureHierarchy"/>
    <dgm:cxn modelId="{2EB8B643-555A-0D48-9F03-253AA3ECF77F}" type="presOf" srcId="{609C2106-349D-A943-A736-2ACD272F79C5}" destId="{B3FE0817-F188-F542-847D-CF3938461377}" srcOrd="0" destOrd="0" presId="urn:microsoft.com/office/officeart/2009/layout/CirclePictureHierarchy"/>
    <dgm:cxn modelId="{5EFDC24D-6C50-0545-960E-C6EA82FC0C4F}" srcId="{75955F73-7E1C-C444-AA80-3BB895AD5E01}" destId="{22F5D6D2-952F-F948-962D-B38813495382}" srcOrd="2" destOrd="0" parTransId="{4572C27A-016F-0F49-85DD-D0D19AB06113}" sibTransId="{82878EC8-9E8C-E849-BDFF-93D10E09FBAE}"/>
    <dgm:cxn modelId="{22FB15C3-06D0-D04D-883B-094293BCFA6D}" type="presOf" srcId="{C25150C0-B838-BD4A-AB10-D9812FEF3E64}" destId="{560D38A4-5D51-434C-92AB-F857AB73077C}" srcOrd="0" destOrd="0" presId="urn:microsoft.com/office/officeart/2009/layout/CirclePictureHierarchy"/>
    <dgm:cxn modelId="{8CE4F4AA-6832-3740-9445-2A7DEB7B201C}" type="presOf" srcId="{22F5D6D2-952F-F948-962D-B38813495382}" destId="{3FFAC20E-5781-3A49-8801-5BDEC374D7C5}" srcOrd="0" destOrd="0" presId="urn:microsoft.com/office/officeart/2009/layout/CirclePictureHierarchy"/>
    <dgm:cxn modelId="{599DB616-C63C-BD4D-9EE1-31796CBF983A}" type="presOf" srcId="{AC3393F1-8B89-BC42-A21D-BD127D9874F0}" destId="{21D20F52-E37C-9A4E-A336-8958A24A2C18}" srcOrd="0" destOrd="0" presId="urn:microsoft.com/office/officeart/2009/layout/CirclePictureHierarchy"/>
    <dgm:cxn modelId="{E5E8D038-44AB-AF40-A276-E96EDAD28DB9}" type="presOf" srcId="{AA655C50-7165-5049-B608-964ACA7A0170}" destId="{7E04C07F-06A8-AC49-A6BD-963969ECAA64}" srcOrd="0" destOrd="0" presId="urn:microsoft.com/office/officeart/2009/layout/CirclePictureHierarchy"/>
    <dgm:cxn modelId="{DF42EEA1-0031-8F45-860E-55FCC116DEFA}" type="presOf" srcId="{9D9504B7-21D6-5247-8730-6FBFC8D28028}" destId="{C8102D8B-B3B4-8543-9A2C-A3A9F9FFFB83}" srcOrd="0" destOrd="0" presId="urn:microsoft.com/office/officeart/2009/layout/CirclePictureHierarchy"/>
    <dgm:cxn modelId="{793F8923-116A-5E48-AB98-4EFA0F71CA9B}" type="presOf" srcId="{02001273-A427-E74F-9DE0-60A2DA0D9562}" destId="{DB77010D-2288-5E4C-B3A8-52E66CF34C6A}" srcOrd="0" destOrd="0" presId="urn:microsoft.com/office/officeart/2009/layout/CirclePictureHierarchy"/>
    <dgm:cxn modelId="{EA5695DC-EA51-CA4D-AB3C-198600CF9C7C}" srcId="{75955F73-7E1C-C444-AA80-3BB895AD5E01}" destId="{EC630EC6-6F21-7347-9EBA-49025D318970}" srcOrd="1" destOrd="0" parTransId="{609C2106-349D-A943-A736-2ACD272F79C5}" sibTransId="{8678107F-090E-E447-9726-2A3AB9B17FF1}"/>
    <dgm:cxn modelId="{02A3B7DB-4D3C-3949-9F96-0D8DCEC3DF90}" srcId="{F5DE4E86-5A57-5443-BE72-3C7332A7DD1E}" destId="{75955F73-7E1C-C444-AA80-3BB895AD5E01}" srcOrd="0" destOrd="0" parTransId="{AB72166B-C184-1746-848D-4971A91F1A74}" sibTransId="{3817D546-DF60-EA47-9C5F-B17FEED576A4}"/>
    <dgm:cxn modelId="{607C553D-AE29-DD44-A4AA-0E9E0F9887D7}" type="presOf" srcId="{4572C27A-016F-0F49-85DD-D0D19AB06113}" destId="{3C8DE32B-1DEC-D249-AD8B-582D3A2317DD}" srcOrd="0" destOrd="0" presId="urn:microsoft.com/office/officeart/2009/layout/CirclePictureHierarchy"/>
    <dgm:cxn modelId="{A0C45708-7E34-D346-92FB-DEA7398A5FFA}" type="presOf" srcId="{81F3D4D5-F147-5248-9DA7-28D0CCEA04DD}" destId="{3BAF7D53-96F8-3745-AEE4-75111210F128}" srcOrd="0" destOrd="0" presId="urn:microsoft.com/office/officeart/2009/layout/CirclePictureHierarchy"/>
    <dgm:cxn modelId="{1E53DB55-CF0A-F546-88B2-DFD87D5A4396}" type="presOf" srcId="{9947F19F-33A5-764F-8EC4-34AF0B951DA8}" destId="{8B47955B-B734-F443-8361-474EE9F4EFB3}" srcOrd="0" destOrd="0" presId="urn:microsoft.com/office/officeart/2009/layout/CirclePictureHierarchy"/>
    <dgm:cxn modelId="{0D08D40F-9B49-B942-B8D7-C18CFDE2B3BC}" srcId="{22F5D6D2-952F-F948-962D-B38813495382}" destId="{AD6902B7-9D9F-E842-A8B6-3A5A3B72944A}" srcOrd="0" destOrd="0" parTransId="{02001273-A427-E74F-9DE0-60A2DA0D9562}" sibTransId="{C6670E95-E0D3-9842-8A58-2E1AA6E5AF4D}"/>
    <dgm:cxn modelId="{950A76D8-8B83-844E-AEAD-56EA10BCED12}" type="presOf" srcId="{75955F73-7E1C-C444-AA80-3BB895AD5E01}" destId="{09D7DAD8-84D9-F345-B6A1-B37800D7354D}" srcOrd="0" destOrd="0" presId="urn:microsoft.com/office/officeart/2009/layout/CirclePictureHierarchy"/>
    <dgm:cxn modelId="{2987631D-3152-314E-8E2E-9A1248D7476C}" srcId="{9B38B18D-B4CA-D249-A388-24D77BDAD9B7}" destId="{AC3393F1-8B89-BC42-A21D-BD127D9874F0}" srcOrd="0" destOrd="0" parTransId="{2361488D-E333-1E4D-92F8-B42FFE60651B}" sibTransId="{5B849DC7-70F9-A348-96AA-C29762FBEA3F}"/>
    <dgm:cxn modelId="{723E0504-3661-8F4F-B2DD-3169533460F0}" type="presOf" srcId="{F5DE4E86-5A57-5443-BE72-3C7332A7DD1E}" destId="{1230F394-6AEB-BA43-9EAF-994ACBEC4FAE}" srcOrd="0" destOrd="0" presId="urn:microsoft.com/office/officeart/2009/layout/CirclePictureHierarchy"/>
    <dgm:cxn modelId="{265756A1-2B55-0B43-9955-247C58D398D7}" srcId="{22F5D6D2-952F-F948-962D-B38813495382}" destId="{AC1E60CC-96DD-D049-B750-40DB86EB772F}" srcOrd="1" destOrd="0" parTransId="{CC45B1EE-30D6-A64F-9B59-6A1281EC98CA}" sibTransId="{FFBA7973-596D-F24F-BA83-089711076B25}"/>
    <dgm:cxn modelId="{9AFCC4A2-66EB-4C45-9E8A-B79B71B02F2C}" type="presOf" srcId="{DC91716E-0A54-0A4A-8D32-73CF1B5E6AB7}" destId="{36201E11-8A53-6A42-AB2B-5A1AC2369802}" srcOrd="0" destOrd="0" presId="urn:microsoft.com/office/officeart/2009/layout/CirclePictureHierarchy"/>
    <dgm:cxn modelId="{11F054FB-EA84-8140-B19D-A0BF356E8B42}" srcId="{AD6902B7-9D9F-E842-A8B6-3A5A3B72944A}" destId="{9B38B18D-B4CA-D249-A388-24D77BDAD9B7}" srcOrd="0" destOrd="0" parTransId="{7663CE5B-1444-3E4F-ABC2-187EEE98CFC7}" sibTransId="{AF598B66-9078-4247-8BEA-8893D0F3C710}"/>
    <dgm:cxn modelId="{4F4F6A29-2F2A-AF44-A3BF-7C1E0E9A2637}" type="presOf" srcId="{2361488D-E333-1E4D-92F8-B42FFE60651B}" destId="{BE0CE7EB-4832-4741-B8F9-1909DD0180C2}" srcOrd="0" destOrd="0" presId="urn:microsoft.com/office/officeart/2009/layout/CirclePictureHierarchy"/>
    <dgm:cxn modelId="{E0F4E0D4-4DF9-414E-961A-98155AD8E13A}" type="presOf" srcId="{49D9A85F-0E4E-5D4E-979F-3098436D8A50}" destId="{AAAEBD50-D6B4-4D47-B1B0-AB2F3E7DBE7F}" srcOrd="0" destOrd="0" presId="urn:microsoft.com/office/officeart/2009/layout/CirclePictureHierarchy"/>
    <dgm:cxn modelId="{E9EEB90F-7ED3-774A-AE3D-B49FFAEA938C}" srcId="{22F5D6D2-952F-F948-962D-B38813495382}" destId="{94842C35-86BF-E049-91B7-16BC61069E17}" srcOrd="2" destOrd="0" parTransId="{81F3D4D5-F147-5248-9DA7-28D0CCEA04DD}" sibTransId="{DC0C1509-9164-FE40-84F5-31842E852737}"/>
    <dgm:cxn modelId="{D66CA064-D5FD-D949-90D5-7D0086E3CC2D}" type="presOf" srcId="{EC630EC6-6F21-7347-9EBA-49025D318970}" destId="{71026ECD-FF0D-9842-9F93-1860814DAAF1}" srcOrd="0" destOrd="0" presId="urn:microsoft.com/office/officeart/2009/layout/CirclePictureHierarchy"/>
    <dgm:cxn modelId="{BF603A4C-93F0-8647-BA7E-C229C8F52F7A}" type="presParOf" srcId="{1230F394-6AEB-BA43-9EAF-994ACBEC4FAE}" destId="{752F263B-63DF-B34F-9079-7A6F4EFF3AEB}" srcOrd="0" destOrd="0" presId="urn:microsoft.com/office/officeart/2009/layout/CirclePictureHierarchy"/>
    <dgm:cxn modelId="{7B56D9FC-6F94-2B4A-B155-E4876DF67D0F}" type="presParOf" srcId="{752F263B-63DF-B34F-9079-7A6F4EFF3AEB}" destId="{AD4EE2B9-A32D-7649-9570-964A3F22BA9E}" srcOrd="0" destOrd="0" presId="urn:microsoft.com/office/officeart/2009/layout/CirclePictureHierarchy"/>
    <dgm:cxn modelId="{4B8609C9-3C66-EA4C-A49C-94E38001246C}" type="presParOf" srcId="{AD4EE2B9-A32D-7649-9570-964A3F22BA9E}" destId="{B51693AB-378B-F745-8953-2FA020596D6F}" srcOrd="0" destOrd="0" presId="urn:microsoft.com/office/officeart/2009/layout/CirclePictureHierarchy"/>
    <dgm:cxn modelId="{C488B65E-B107-1541-94C7-8BE88A38AE08}" type="presParOf" srcId="{AD4EE2B9-A32D-7649-9570-964A3F22BA9E}" destId="{09D7DAD8-84D9-F345-B6A1-B37800D7354D}" srcOrd="1" destOrd="0" presId="urn:microsoft.com/office/officeart/2009/layout/CirclePictureHierarchy"/>
    <dgm:cxn modelId="{21AEDD6B-55CD-274D-86B7-B2D814D9046B}" type="presParOf" srcId="{752F263B-63DF-B34F-9079-7A6F4EFF3AEB}" destId="{E50CCA0B-04A5-F444-99A8-F9337B11F9D7}" srcOrd="1" destOrd="0" presId="urn:microsoft.com/office/officeart/2009/layout/CirclePictureHierarchy"/>
    <dgm:cxn modelId="{D310178A-4A31-E94C-8AE3-8B087ADC3936}" type="presParOf" srcId="{E50CCA0B-04A5-F444-99A8-F9337B11F9D7}" destId="{0F21C6D7-9915-724D-8699-85433D8F0616}" srcOrd="0" destOrd="0" presId="urn:microsoft.com/office/officeart/2009/layout/CirclePictureHierarchy"/>
    <dgm:cxn modelId="{AD8041A2-85D0-A34B-971D-890ADADCAF57}" type="presParOf" srcId="{E50CCA0B-04A5-F444-99A8-F9337B11F9D7}" destId="{864F9917-5D8C-C949-BB08-C26CDD8A0729}" srcOrd="1" destOrd="0" presId="urn:microsoft.com/office/officeart/2009/layout/CirclePictureHierarchy"/>
    <dgm:cxn modelId="{5D928C62-F93E-6F4A-BF33-F6F73D16C2CD}" type="presParOf" srcId="{864F9917-5D8C-C949-BB08-C26CDD8A0729}" destId="{3C9FBC68-6447-A142-B0E8-7AB92A259935}" srcOrd="0" destOrd="0" presId="urn:microsoft.com/office/officeart/2009/layout/CirclePictureHierarchy"/>
    <dgm:cxn modelId="{C717D99A-9225-6A45-B3E1-2F7F84B5C949}" type="presParOf" srcId="{3C9FBC68-6447-A142-B0E8-7AB92A259935}" destId="{D04A1737-3FF1-F148-B2B9-0B8076A64A68}" srcOrd="0" destOrd="0" presId="urn:microsoft.com/office/officeart/2009/layout/CirclePictureHierarchy"/>
    <dgm:cxn modelId="{92949310-B9BA-7940-8DEB-9873FC8A53A8}" type="presParOf" srcId="{3C9FBC68-6447-A142-B0E8-7AB92A259935}" destId="{36201E11-8A53-6A42-AB2B-5A1AC2369802}" srcOrd="1" destOrd="0" presId="urn:microsoft.com/office/officeart/2009/layout/CirclePictureHierarchy"/>
    <dgm:cxn modelId="{A70B68F7-C1E1-FC4A-A089-1E3633D02C37}" type="presParOf" srcId="{864F9917-5D8C-C949-BB08-C26CDD8A0729}" destId="{0F2606FA-F1A0-8C43-A192-37851AFB6B52}" srcOrd="1" destOrd="0" presId="urn:microsoft.com/office/officeart/2009/layout/CirclePictureHierarchy"/>
    <dgm:cxn modelId="{C263F174-2E8B-EF4E-A063-505AA826170C}" type="presParOf" srcId="{E50CCA0B-04A5-F444-99A8-F9337B11F9D7}" destId="{B3FE0817-F188-F542-847D-CF3938461377}" srcOrd="2" destOrd="0" presId="urn:microsoft.com/office/officeart/2009/layout/CirclePictureHierarchy"/>
    <dgm:cxn modelId="{E9B7B1A7-3497-884E-B2C6-0936327CEFBD}" type="presParOf" srcId="{E50CCA0B-04A5-F444-99A8-F9337B11F9D7}" destId="{A9D7796A-5EF8-EA45-B244-C70EA84C86E0}" srcOrd="3" destOrd="0" presId="urn:microsoft.com/office/officeart/2009/layout/CirclePictureHierarchy"/>
    <dgm:cxn modelId="{94213AA9-660A-504C-A829-1AD2A1A7282D}" type="presParOf" srcId="{A9D7796A-5EF8-EA45-B244-C70EA84C86E0}" destId="{FEA1CC46-24C1-C44F-9A03-DC727FFB780A}" srcOrd="0" destOrd="0" presId="urn:microsoft.com/office/officeart/2009/layout/CirclePictureHierarchy"/>
    <dgm:cxn modelId="{7F6E38E6-683A-AB41-8F04-9CA97CF12EEF}" type="presParOf" srcId="{FEA1CC46-24C1-C44F-9A03-DC727FFB780A}" destId="{ED4EFCC6-D774-F544-94EF-AFB34662686D}" srcOrd="0" destOrd="0" presId="urn:microsoft.com/office/officeart/2009/layout/CirclePictureHierarchy"/>
    <dgm:cxn modelId="{21E974E5-19F0-9E46-A31A-9FE1244B5810}" type="presParOf" srcId="{FEA1CC46-24C1-C44F-9A03-DC727FFB780A}" destId="{71026ECD-FF0D-9842-9F93-1860814DAAF1}" srcOrd="1" destOrd="0" presId="urn:microsoft.com/office/officeart/2009/layout/CirclePictureHierarchy"/>
    <dgm:cxn modelId="{53BE2BA6-3C52-974A-A505-04EAE0701EA8}" type="presParOf" srcId="{A9D7796A-5EF8-EA45-B244-C70EA84C86E0}" destId="{D346CB37-056E-F245-81FB-694202F88552}" srcOrd="1" destOrd="0" presId="urn:microsoft.com/office/officeart/2009/layout/CirclePictureHierarchy"/>
    <dgm:cxn modelId="{ED293F8F-3D3D-254A-B58F-A4B922210A7B}" type="presParOf" srcId="{E50CCA0B-04A5-F444-99A8-F9337B11F9D7}" destId="{3C8DE32B-1DEC-D249-AD8B-582D3A2317DD}" srcOrd="4" destOrd="0" presId="urn:microsoft.com/office/officeart/2009/layout/CirclePictureHierarchy"/>
    <dgm:cxn modelId="{F222F258-20BE-CF4E-B060-95E1DF57B1B0}" type="presParOf" srcId="{E50CCA0B-04A5-F444-99A8-F9337B11F9D7}" destId="{BE6E2A60-2481-324C-BEE0-6BF3BF6659E2}" srcOrd="5" destOrd="0" presId="urn:microsoft.com/office/officeart/2009/layout/CirclePictureHierarchy"/>
    <dgm:cxn modelId="{713F5237-30F7-504D-97A9-1BE657959EB9}" type="presParOf" srcId="{BE6E2A60-2481-324C-BEE0-6BF3BF6659E2}" destId="{60935FF1-479E-2C44-B23D-2E5A8837E021}" srcOrd="0" destOrd="0" presId="urn:microsoft.com/office/officeart/2009/layout/CirclePictureHierarchy"/>
    <dgm:cxn modelId="{273E3B40-3E10-D744-A2F1-24E8D54E6B46}" type="presParOf" srcId="{60935FF1-479E-2C44-B23D-2E5A8837E021}" destId="{86FB43CC-48BE-A84F-952B-DBF9F709FFCC}" srcOrd="0" destOrd="0" presId="urn:microsoft.com/office/officeart/2009/layout/CirclePictureHierarchy"/>
    <dgm:cxn modelId="{6452AD5A-5E16-C74A-96EE-2B749C2BCD97}" type="presParOf" srcId="{60935FF1-479E-2C44-B23D-2E5A8837E021}" destId="{3FFAC20E-5781-3A49-8801-5BDEC374D7C5}" srcOrd="1" destOrd="0" presId="urn:microsoft.com/office/officeart/2009/layout/CirclePictureHierarchy"/>
    <dgm:cxn modelId="{2E0DF17B-EA59-7C4D-8846-F04D04FF799E}" type="presParOf" srcId="{BE6E2A60-2481-324C-BEE0-6BF3BF6659E2}" destId="{E0285725-4928-304E-B853-DECE59D5087A}" srcOrd="1" destOrd="0" presId="urn:microsoft.com/office/officeart/2009/layout/CirclePictureHierarchy"/>
    <dgm:cxn modelId="{3E69D52E-4D45-0E47-9812-FAC9F353C1C8}" type="presParOf" srcId="{E0285725-4928-304E-B853-DECE59D5087A}" destId="{DB77010D-2288-5E4C-B3A8-52E66CF34C6A}" srcOrd="0" destOrd="0" presId="urn:microsoft.com/office/officeart/2009/layout/CirclePictureHierarchy"/>
    <dgm:cxn modelId="{A8DD5CCD-BF69-794B-8EE3-26EFAB9FB8B1}" type="presParOf" srcId="{E0285725-4928-304E-B853-DECE59D5087A}" destId="{E5A1B9F2-C062-B747-AF9F-A8AA843CF889}" srcOrd="1" destOrd="0" presId="urn:microsoft.com/office/officeart/2009/layout/CirclePictureHierarchy"/>
    <dgm:cxn modelId="{CAE4BCED-E334-EA4D-BF8C-3B030636A71D}" type="presParOf" srcId="{E5A1B9F2-C062-B747-AF9F-A8AA843CF889}" destId="{11B9E446-D03C-EA43-89E1-77499E2866F9}" srcOrd="0" destOrd="0" presId="urn:microsoft.com/office/officeart/2009/layout/CirclePictureHierarchy"/>
    <dgm:cxn modelId="{B9BF54D6-9EDF-D646-AC17-3BD167490E80}" type="presParOf" srcId="{11B9E446-D03C-EA43-89E1-77499E2866F9}" destId="{826DC6E3-E556-E94D-AE69-D4E2B77D89AD}" srcOrd="0" destOrd="0" presId="urn:microsoft.com/office/officeart/2009/layout/CirclePictureHierarchy"/>
    <dgm:cxn modelId="{0758EBAB-9E1E-2847-AEE8-BB08E6E39D0E}" type="presParOf" srcId="{11B9E446-D03C-EA43-89E1-77499E2866F9}" destId="{0BD891D5-71FB-9B46-8684-300E27E53BAB}" srcOrd="1" destOrd="0" presId="urn:microsoft.com/office/officeart/2009/layout/CirclePictureHierarchy"/>
    <dgm:cxn modelId="{8A389D27-725A-594F-B616-4773AE4A8E6A}" type="presParOf" srcId="{E5A1B9F2-C062-B747-AF9F-A8AA843CF889}" destId="{70475830-5C5D-274C-9550-2ADFC86DC1FC}" srcOrd="1" destOrd="0" presId="urn:microsoft.com/office/officeart/2009/layout/CirclePictureHierarchy"/>
    <dgm:cxn modelId="{53851D42-9C31-944C-A5D3-9EECA7F75D8D}" type="presParOf" srcId="{70475830-5C5D-274C-9550-2ADFC86DC1FC}" destId="{60EA4868-E314-FC4B-8FC9-EADF14C8A66C}" srcOrd="0" destOrd="0" presId="urn:microsoft.com/office/officeart/2009/layout/CirclePictureHierarchy"/>
    <dgm:cxn modelId="{D3D95958-A279-C34D-928D-EC44E69C512B}" type="presParOf" srcId="{70475830-5C5D-274C-9550-2ADFC86DC1FC}" destId="{2470EB61-CC8A-E44C-994B-5C102C3B60D5}" srcOrd="1" destOrd="0" presId="urn:microsoft.com/office/officeart/2009/layout/CirclePictureHierarchy"/>
    <dgm:cxn modelId="{419DCBEB-FD28-E746-8C9E-BC0F1805329C}" type="presParOf" srcId="{2470EB61-CC8A-E44C-994B-5C102C3B60D5}" destId="{21C4637F-6880-6943-BA6E-5C23BFA6510F}" srcOrd="0" destOrd="0" presId="urn:microsoft.com/office/officeart/2009/layout/CirclePictureHierarchy"/>
    <dgm:cxn modelId="{2B51A1F4-54A7-6140-BD58-75E406E54C69}" type="presParOf" srcId="{21C4637F-6880-6943-BA6E-5C23BFA6510F}" destId="{DE757D91-0C47-A848-80D9-0CD5A3B1A12D}" srcOrd="0" destOrd="0" presId="urn:microsoft.com/office/officeart/2009/layout/CirclePictureHierarchy"/>
    <dgm:cxn modelId="{63344429-2986-6D40-B43C-22283807B99F}" type="presParOf" srcId="{21C4637F-6880-6943-BA6E-5C23BFA6510F}" destId="{07B976ED-BF7C-1848-98CC-3828F086B338}" srcOrd="1" destOrd="0" presId="urn:microsoft.com/office/officeart/2009/layout/CirclePictureHierarchy"/>
    <dgm:cxn modelId="{3711C989-10B7-6B4E-A063-26962F91A533}" type="presParOf" srcId="{2470EB61-CC8A-E44C-994B-5C102C3B60D5}" destId="{9C0CCBDE-1C59-8C44-B036-ED97D8C5CC2B}" srcOrd="1" destOrd="0" presId="urn:microsoft.com/office/officeart/2009/layout/CirclePictureHierarchy"/>
    <dgm:cxn modelId="{2826FF54-B64A-E245-8B47-648F9A74EC89}" type="presParOf" srcId="{9C0CCBDE-1C59-8C44-B036-ED97D8C5CC2B}" destId="{BE0CE7EB-4832-4741-B8F9-1909DD0180C2}" srcOrd="0" destOrd="0" presId="urn:microsoft.com/office/officeart/2009/layout/CirclePictureHierarchy"/>
    <dgm:cxn modelId="{0581E33E-04D5-9B4C-BEB3-C20D82D088FB}" type="presParOf" srcId="{9C0CCBDE-1C59-8C44-B036-ED97D8C5CC2B}" destId="{79C5D19F-E940-F94E-AE6D-2CA8B2A7AF52}" srcOrd="1" destOrd="0" presId="urn:microsoft.com/office/officeart/2009/layout/CirclePictureHierarchy"/>
    <dgm:cxn modelId="{BD03CC97-1F32-F241-8F0F-DF305E2CBB84}" type="presParOf" srcId="{79C5D19F-E940-F94E-AE6D-2CA8B2A7AF52}" destId="{A6477A79-F490-584D-84FC-C96A65AE3E2B}" srcOrd="0" destOrd="0" presId="urn:microsoft.com/office/officeart/2009/layout/CirclePictureHierarchy"/>
    <dgm:cxn modelId="{F8E1B0A5-457F-F048-BE2E-122EF67F5711}" type="presParOf" srcId="{A6477A79-F490-584D-84FC-C96A65AE3E2B}" destId="{6F483D74-EDBC-D04C-84E9-C2435F989210}" srcOrd="0" destOrd="0" presId="urn:microsoft.com/office/officeart/2009/layout/CirclePictureHierarchy"/>
    <dgm:cxn modelId="{00F11E44-249B-A142-938A-4ECFA70F3351}" type="presParOf" srcId="{A6477A79-F490-584D-84FC-C96A65AE3E2B}" destId="{21D20F52-E37C-9A4E-A336-8958A24A2C18}" srcOrd="1" destOrd="0" presId="urn:microsoft.com/office/officeart/2009/layout/CirclePictureHierarchy"/>
    <dgm:cxn modelId="{C22EF461-0744-FC4F-94D5-37EB8BF2917E}" type="presParOf" srcId="{79C5D19F-E940-F94E-AE6D-2CA8B2A7AF52}" destId="{12BD2C67-C512-FE48-817A-A400D6EEF790}" srcOrd="1" destOrd="0" presId="urn:microsoft.com/office/officeart/2009/layout/CirclePictureHierarchy"/>
    <dgm:cxn modelId="{3E200695-86B5-FF4A-9447-EF14747BA438}" type="presParOf" srcId="{12BD2C67-C512-FE48-817A-A400D6EEF790}" destId="{560D38A4-5D51-434C-92AB-F857AB73077C}" srcOrd="0" destOrd="0" presId="urn:microsoft.com/office/officeart/2009/layout/CirclePictureHierarchy"/>
    <dgm:cxn modelId="{698D86E1-4C58-6E4B-ACBB-9002E979EA71}" type="presParOf" srcId="{12BD2C67-C512-FE48-817A-A400D6EEF790}" destId="{A89FB223-A678-5E4A-BE65-8F386A6EDC0B}" srcOrd="1" destOrd="0" presId="urn:microsoft.com/office/officeart/2009/layout/CirclePictureHierarchy"/>
    <dgm:cxn modelId="{7A695F3B-3B45-774C-874B-806CA423396D}" type="presParOf" srcId="{A89FB223-A678-5E4A-BE65-8F386A6EDC0B}" destId="{324B8E16-DB58-5E4F-9BED-9C7462D24D94}" srcOrd="0" destOrd="0" presId="urn:microsoft.com/office/officeart/2009/layout/CirclePictureHierarchy"/>
    <dgm:cxn modelId="{79E6FFA4-D9F9-3D49-BC44-3F580E29E1A2}" type="presParOf" srcId="{324B8E16-DB58-5E4F-9BED-9C7462D24D94}" destId="{8459E29B-85B4-0C47-8278-515655456E29}" srcOrd="0" destOrd="0" presId="urn:microsoft.com/office/officeart/2009/layout/CirclePictureHierarchy"/>
    <dgm:cxn modelId="{A942B14D-9837-2645-8188-2E89B421AFF0}" type="presParOf" srcId="{324B8E16-DB58-5E4F-9BED-9C7462D24D94}" destId="{9616CCF3-079C-304A-BE91-A83634594EED}" srcOrd="1" destOrd="0" presId="urn:microsoft.com/office/officeart/2009/layout/CirclePictureHierarchy"/>
    <dgm:cxn modelId="{B3CD1378-703A-0047-A0F2-EA2635BAF42E}" type="presParOf" srcId="{A89FB223-A678-5E4A-BE65-8F386A6EDC0B}" destId="{312F16F2-1CBB-0349-BF2C-C8878A19999E}" srcOrd="1" destOrd="0" presId="urn:microsoft.com/office/officeart/2009/layout/CirclePictureHierarchy"/>
    <dgm:cxn modelId="{622CE215-EF52-5A4F-AFA5-38251A7BC977}" type="presParOf" srcId="{70475830-5C5D-274C-9550-2ADFC86DC1FC}" destId="{C8102D8B-B3B4-8543-9A2C-A3A9F9FFFB83}" srcOrd="2" destOrd="0" presId="urn:microsoft.com/office/officeart/2009/layout/CirclePictureHierarchy"/>
    <dgm:cxn modelId="{20974321-CBCD-364F-8792-D5A07F8AB6A6}" type="presParOf" srcId="{70475830-5C5D-274C-9550-2ADFC86DC1FC}" destId="{CBD06FA8-A5F4-CD45-9447-F5CF7610228C}" srcOrd="3" destOrd="0" presId="urn:microsoft.com/office/officeart/2009/layout/CirclePictureHierarchy"/>
    <dgm:cxn modelId="{BFDDC7F0-A04E-694C-ADE2-4E263CF59FAD}" type="presParOf" srcId="{CBD06FA8-A5F4-CD45-9447-F5CF7610228C}" destId="{FBDF65D5-4D47-EF46-9871-26B6308D97DE}" srcOrd="0" destOrd="0" presId="urn:microsoft.com/office/officeart/2009/layout/CirclePictureHierarchy"/>
    <dgm:cxn modelId="{6627D5CC-553B-A743-AB56-3BF603228EE4}" type="presParOf" srcId="{FBDF65D5-4D47-EF46-9871-26B6308D97DE}" destId="{4AEAAF74-1094-9E41-8F59-51ABE2360BB4}" srcOrd="0" destOrd="0" presId="urn:microsoft.com/office/officeart/2009/layout/CirclePictureHierarchy"/>
    <dgm:cxn modelId="{FEBE816C-4259-5448-9863-85BFB5017F0E}" type="presParOf" srcId="{FBDF65D5-4D47-EF46-9871-26B6308D97DE}" destId="{7E04C07F-06A8-AC49-A6BD-963969ECAA64}" srcOrd="1" destOrd="0" presId="urn:microsoft.com/office/officeart/2009/layout/CirclePictureHierarchy"/>
    <dgm:cxn modelId="{FF5C10F4-A789-5745-AC4A-6AA95A05A610}" type="presParOf" srcId="{CBD06FA8-A5F4-CD45-9447-F5CF7610228C}" destId="{0D346D39-9DD6-9F40-8433-AA57F8116031}" srcOrd="1" destOrd="0" presId="urn:microsoft.com/office/officeart/2009/layout/CirclePictureHierarchy"/>
    <dgm:cxn modelId="{B17FEE92-25A4-F847-B55C-FC66BFF50108}" type="presParOf" srcId="{70475830-5C5D-274C-9550-2ADFC86DC1FC}" destId="{BDF1F947-E0B3-CB47-8DFE-94B3FBDF05E5}" srcOrd="4" destOrd="0" presId="urn:microsoft.com/office/officeart/2009/layout/CirclePictureHierarchy"/>
    <dgm:cxn modelId="{692DC652-8600-AF40-8933-BAD17E36D5C9}" type="presParOf" srcId="{70475830-5C5D-274C-9550-2ADFC86DC1FC}" destId="{B69AE95F-84CA-8842-B774-DE69A6615BF0}" srcOrd="5" destOrd="0" presId="urn:microsoft.com/office/officeart/2009/layout/CirclePictureHierarchy"/>
    <dgm:cxn modelId="{0B375ACF-E3C2-6840-BA32-EA207CDFC92F}" type="presParOf" srcId="{B69AE95F-84CA-8842-B774-DE69A6615BF0}" destId="{57291E77-FA5D-4B49-BB87-95045E27D627}" srcOrd="0" destOrd="0" presId="urn:microsoft.com/office/officeart/2009/layout/CirclePictureHierarchy"/>
    <dgm:cxn modelId="{954BC9F0-B134-F141-BF25-E0439E92C8A5}" type="presParOf" srcId="{57291E77-FA5D-4B49-BB87-95045E27D627}" destId="{D8D83F94-1D8F-F644-918B-1F53774C34EA}" srcOrd="0" destOrd="0" presId="urn:microsoft.com/office/officeart/2009/layout/CirclePictureHierarchy"/>
    <dgm:cxn modelId="{C9F7CB75-C851-7144-9C56-266629CAB71C}" type="presParOf" srcId="{57291E77-FA5D-4B49-BB87-95045E27D627}" destId="{8B47955B-B734-F443-8361-474EE9F4EFB3}" srcOrd="1" destOrd="0" presId="urn:microsoft.com/office/officeart/2009/layout/CirclePictureHierarchy"/>
    <dgm:cxn modelId="{17026FDC-32DA-B043-B738-61C73C29B445}" type="presParOf" srcId="{B69AE95F-84CA-8842-B774-DE69A6615BF0}" destId="{ADBDE065-9E74-0948-8246-AFE75B4A2D38}" srcOrd="1" destOrd="0" presId="urn:microsoft.com/office/officeart/2009/layout/CirclePictureHierarchy"/>
    <dgm:cxn modelId="{FB2517A3-2CE7-E04C-B0E5-2AEC81E12184}" type="presParOf" srcId="{E0285725-4928-304E-B853-DECE59D5087A}" destId="{4488470A-EDE3-C943-91B4-27F7046CEBF0}" srcOrd="2" destOrd="0" presId="urn:microsoft.com/office/officeart/2009/layout/CirclePictureHierarchy"/>
    <dgm:cxn modelId="{04B2C352-D0AA-3548-9274-9CA3C8F09177}" type="presParOf" srcId="{E0285725-4928-304E-B853-DECE59D5087A}" destId="{78E0AA21-58E1-B942-94D3-EBF16950E434}" srcOrd="3" destOrd="0" presId="urn:microsoft.com/office/officeart/2009/layout/CirclePictureHierarchy"/>
    <dgm:cxn modelId="{38756050-3CBB-6A44-8DA6-35546625CF00}" type="presParOf" srcId="{78E0AA21-58E1-B942-94D3-EBF16950E434}" destId="{C86F4EAF-254F-5A4B-8210-DA552334CB8A}" srcOrd="0" destOrd="0" presId="urn:microsoft.com/office/officeart/2009/layout/CirclePictureHierarchy"/>
    <dgm:cxn modelId="{DA3B6072-1B63-AC45-AAF5-202F659DD5BF}" type="presParOf" srcId="{C86F4EAF-254F-5A4B-8210-DA552334CB8A}" destId="{637AB7D4-A682-2444-B343-BD7B6F3EEC5C}" srcOrd="0" destOrd="0" presId="urn:microsoft.com/office/officeart/2009/layout/CirclePictureHierarchy"/>
    <dgm:cxn modelId="{5B316EA3-2AB6-5647-ADFB-F700872884DE}" type="presParOf" srcId="{C86F4EAF-254F-5A4B-8210-DA552334CB8A}" destId="{771BB8AA-0AC1-394A-A898-19934E82ADEB}" srcOrd="1" destOrd="0" presId="urn:microsoft.com/office/officeart/2009/layout/CirclePictureHierarchy"/>
    <dgm:cxn modelId="{136E88F3-DDEB-174E-9798-2A04CA58DB43}" type="presParOf" srcId="{78E0AA21-58E1-B942-94D3-EBF16950E434}" destId="{42ECF98E-90F3-7F4D-ABCA-3ED858160FE2}" srcOrd="1" destOrd="0" presId="urn:microsoft.com/office/officeart/2009/layout/CirclePictureHierarchy"/>
    <dgm:cxn modelId="{19B9E5CC-D7D7-0449-A033-DE1AE0DEF397}" type="presParOf" srcId="{E0285725-4928-304E-B853-DECE59D5087A}" destId="{3BAF7D53-96F8-3745-AEE4-75111210F128}" srcOrd="4" destOrd="0" presId="urn:microsoft.com/office/officeart/2009/layout/CirclePictureHierarchy"/>
    <dgm:cxn modelId="{993ED18A-DCF3-414A-A1B7-82CDF67F843E}" type="presParOf" srcId="{E0285725-4928-304E-B853-DECE59D5087A}" destId="{D7C3E663-C54C-BE4D-A23B-786C9AEDDA55}" srcOrd="5" destOrd="0" presId="urn:microsoft.com/office/officeart/2009/layout/CirclePictureHierarchy"/>
    <dgm:cxn modelId="{977BEBAC-69DA-D143-862F-123DF8EFDD07}" type="presParOf" srcId="{D7C3E663-C54C-BE4D-A23B-786C9AEDDA55}" destId="{784A413B-ED96-364F-991A-CFFEB5C5E64A}" srcOrd="0" destOrd="0" presId="urn:microsoft.com/office/officeart/2009/layout/CirclePictureHierarchy"/>
    <dgm:cxn modelId="{912E9B29-0CCC-1440-AB14-905F66E01E74}" type="presParOf" srcId="{784A413B-ED96-364F-991A-CFFEB5C5E64A}" destId="{5BD44143-2B01-2249-86C9-DB95E217EEFC}" srcOrd="0" destOrd="0" presId="urn:microsoft.com/office/officeart/2009/layout/CirclePictureHierarchy"/>
    <dgm:cxn modelId="{2E0B1AFF-6124-2F45-AF82-E9DD245B95E1}" type="presParOf" srcId="{784A413B-ED96-364F-991A-CFFEB5C5E64A}" destId="{27C42264-CC03-F349-A59F-D05DE834F907}" srcOrd="1" destOrd="0" presId="urn:microsoft.com/office/officeart/2009/layout/CirclePictureHierarchy"/>
    <dgm:cxn modelId="{534F10F9-1F5D-A84F-869E-98345AE9AE1B}" type="presParOf" srcId="{D7C3E663-C54C-BE4D-A23B-786C9AEDDA55}" destId="{DAA35218-B6E9-2849-89C8-71AA422F31D2}" srcOrd="1" destOrd="0" presId="urn:microsoft.com/office/officeart/2009/layout/CirclePictureHierarchy"/>
    <dgm:cxn modelId="{D47E0025-6160-CA49-9881-E7A3EF41FB22}" type="presParOf" srcId="{E0285725-4928-304E-B853-DECE59D5087A}" destId="{07A2D9CC-1C63-2540-9708-251FCDFBE21C}" srcOrd="6" destOrd="0" presId="urn:microsoft.com/office/officeart/2009/layout/CirclePictureHierarchy"/>
    <dgm:cxn modelId="{0C831AE9-4755-B740-8CFD-8C27F83DFA86}" type="presParOf" srcId="{E0285725-4928-304E-B853-DECE59D5087A}" destId="{C9F3AB67-CC9D-2745-9849-32B63849E608}" srcOrd="7" destOrd="0" presId="urn:microsoft.com/office/officeart/2009/layout/CirclePictureHierarchy"/>
    <dgm:cxn modelId="{C3A3BD7B-6971-4347-AD03-53F07595D34F}" type="presParOf" srcId="{C9F3AB67-CC9D-2745-9849-32B63849E608}" destId="{1F10785B-0A43-CE42-BD9D-7BC0BFB4A878}" srcOrd="0" destOrd="0" presId="urn:microsoft.com/office/officeart/2009/layout/CirclePictureHierarchy"/>
    <dgm:cxn modelId="{86F0B112-D4F5-7D45-B009-BC5F21DAA2E1}" type="presParOf" srcId="{1F10785B-0A43-CE42-BD9D-7BC0BFB4A878}" destId="{900C6459-C714-6842-BCE6-A07CEAADA39B}" srcOrd="0" destOrd="0" presId="urn:microsoft.com/office/officeart/2009/layout/CirclePictureHierarchy"/>
    <dgm:cxn modelId="{9E843FB8-77C3-1F43-813B-E4CBA2131F75}" type="presParOf" srcId="{1F10785B-0A43-CE42-BD9D-7BC0BFB4A878}" destId="{AAAEBD50-D6B4-4D47-B1B0-AB2F3E7DBE7F}" srcOrd="1" destOrd="0" presId="urn:microsoft.com/office/officeart/2009/layout/CirclePictureHierarchy"/>
    <dgm:cxn modelId="{6F7A88CE-1D29-364A-BD35-D43FB72E16A8}" type="presParOf" srcId="{C9F3AB67-CC9D-2745-9849-32B63849E608}" destId="{60D6C06A-FE4D-1C4C-B0A7-100EEDD4E056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2D9CC-1C63-2540-9708-251FCDFBE21C}">
      <dsp:nvSpPr>
        <dsp:cNvPr id="0" name=""/>
        <dsp:cNvSpPr/>
      </dsp:nvSpPr>
      <dsp:spPr>
        <a:xfrm>
          <a:off x="4907468" y="1621558"/>
          <a:ext cx="2743137" cy="209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69"/>
              </a:lnTo>
              <a:lnTo>
                <a:pt x="2743137" y="105569"/>
              </a:lnTo>
              <a:lnTo>
                <a:pt x="2743137" y="209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AF7D53-96F8-3745-AEE4-75111210F128}">
      <dsp:nvSpPr>
        <dsp:cNvPr id="0" name=""/>
        <dsp:cNvSpPr/>
      </dsp:nvSpPr>
      <dsp:spPr>
        <a:xfrm>
          <a:off x="4907468" y="1621558"/>
          <a:ext cx="914379" cy="209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69"/>
              </a:lnTo>
              <a:lnTo>
                <a:pt x="914379" y="105569"/>
              </a:lnTo>
              <a:lnTo>
                <a:pt x="914379" y="209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8470A-EDE3-C943-91B4-27F7046CEBF0}">
      <dsp:nvSpPr>
        <dsp:cNvPr id="0" name=""/>
        <dsp:cNvSpPr/>
      </dsp:nvSpPr>
      <dsp:spPr>
        <a:xfrm>
          <a:off x="3993089" y="1621558"/>
          <a:ext cx="914379" cy="209475"/>
        </a:xfrm>
        <a:custGeom>
          <a:avLst/>
          <a:gdLst/>
          <a:ahLst/>
          <a:cxnLst/>
          <a:rect l="0" t="0" r="0" b="0"/>
          <a:pathLst>
            <a:path>
              <a:moveTo>
                <a:pt x="914379" y="0"/>
              </a:moveTo>
              <a:lnTo>
                <a:pt x="914379" y="105569"/>
              </a:lnTo>
              <a:lnTo>
                <a:pt x="0" y="105569"/>
              </a:lnTo>
              <a:lnTo>
                <a:pt x="0" y="209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1F947-E0B3-CB47-8DFE-94B3FBDF05E5}">
      <dsp:nvSpPr>
        <dsp:cNvPr id="0" name=""/>
        <dsp:cNvSpPr/>
      </dsp:nvSpPr>
      <dsp:spPr>
        <a:xfrm>
          <a:off x="2164330" y="2496037"/>
          <a:ext cx="1828758" cy="209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69"/>
              </a:lnTo>
              <a:lnTo>
                <a:pt x="1828758" y="105569"/>
              </a:lnTo>
              <a:lnTo>
                <a:pt x="1828758" y="209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102D8B-B3B4-8543-9A2C-A3A9F9FFFB83}">
      <dsp:nvSpPr>
        <dsp:cNvPr id="0" name=""/>
        <dsp:cNvSpPr/>
      </dsp:nvSpPr>
      <dsp:spPr>
        <a:xfrm>
          <a:off x="2118610" y="2496037"/>
          <a:ext cx="91440" cy="2094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D38A4-5D51-434C-92AB-F857AB73077C}">
      <dsp:nvSpPr>
        <dsp:cNvPr id="0" name=""/>
        <dsp:cNvSpPr/>
      </dsp:nvSpPr>
      <dsp:spPr>
        <a:xfrm>
          <a:off x="289852" y="4244995"/>
          <a:ext cx="91440" cy="2094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CE7EB-4832-4741-B8F9-1909DD0180C2}">
      <dsp:nvSpPr>
        <dsp:cNvPr id="0" name=""/>
        <dsp:cNvSpPr/>
      </dsp:nvSpPr>
      <dsp:spPr>
        <a:xfrm>
          <a:off x="289852" y="3370516"/>
          <a:ext cx="91440" cy="2094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4868-E314-FC4B-8FC9-EADF14C8A66C}">
      <dsp:nvSpPr>
        <dsp:cNvPr id="0" name=""/>
        <dsp:cNvSpPr/>
      </dsp:nvSpPr>
      <dsp:spPr>
        <a:xfrm>
          <a:off x="335572" y="2496037"/>
          <a:ext cx="1828758" cy="209475"/>
        </a:xfrm>
        <a:custGeom>
          <a:avLst/>
          <a:gdLst/>
          <a:ahLst/>
          <a:cxnLst/>
          <a:rect l="0" t="0" r="0" b="0"/>
          <a:pathLst>
            <a:path>
              <a:moveTo>
                <a:pt x="1828758" y="0"/>
              </a:moveTo>
              <a:lnTo>
                <a:pt x="1828758" y="105569"/>
              </a:lnTo>
              <a:lnTo>
                <a:pt x="0" y="105569"/>
              </a:lnTo>
              <a:lnTo>
                <a:pt x="0" y="209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7010D-2288-5E4C-B3A8-52E66CF34C6A}">
      <dsp:nvSpPr>
        <dsp:cNvPr id="0" name=""/>
        <dsp:cNvSpPr/>
      </dsp:nvSpPr>
      <dsp:spPr>
        <a:xfrm>
          <a:off x="2164330" y="1621558"/>
          <a:ext cx="2743137" cy="209475"/>
        </a:xfrm>
        <a:custGeom>
          <a:avLst/>
          <a:gdLst/>
          <a:ahLst/>
          <a:cxnLst/>
          <a:rect l="0" t="0" r="0" b="0"/>
          <a:pathLst>
            <a:path>
              <a:moveTo>
                <a:pt x="2743137" y="0"/>
              </a:moveTo>
              <a:lnTo>
                <a:pt x="2743137" y="105569"/>
              </a:lnTo>
              <a:lnTo>
                <a:pt x="0" y="105569"/>
              </a:lnTo>
              <a:lnTo>
                <a:pt x="0" y="209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8DE32B-1DEC-D249-AD8B-582D3A2317DD}">
      <dsp:nvSpPr>
        <dsp:cNvPr id="0" name=""/>
        <dsp:cNvSpPr/>
      </dsp:nvSpPr>
      <dsp:spPr>
        <a:xfrm>
          <a:off x="3078709" y="747079"/>
          <a:ext cx="1828758" cy="209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69"/>
              </a:lnTo>
              <a:lnTo>
                <a:pt x="1828758" y="105569"/>
              </a:lnTo>
              <a:lnTo>
                <a:pt x="1828758" y="20947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E0817-F188-F542-847D-CF3938461377}">
      <dsp:nvSpPr>
        <dsp:cNvPr id="0" name=""/>
        <dsp:cNvSpPr/>
      </dsp:nvSpPr>
      <dsp:spPr>
        <a:xfrm>
          <a:off x="3032989" y="747079"/>
          <a:ext cx="91440" cy="2094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947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1C6D7-9915-724D-8699-85433D8F0616}">
      <dsp:nvSpPr>
        <dsp:cNvPr id="0" name=""/>
        <dsp:cNvSpPr/>
      </dsp:nvSpPr>
      <dsp:spPr>
        <a:xfrm>
          <a:off x="1249951" y="747079"/>
          <a:ext cx="1828758" cy="209475"/>
        </a:xfrm>
        <a:custGeom>
          <a:avLst/>
          <a:gdLst/>
          <a:ahLst/>
          <a:cxnLst/>
          <a:rect l="0" t="0" r="0" b="0"/>
          <a:pathLst>
            <a:path>
              <a:moveTo>
                <a:pt x="1828758" y="0"/>
              </a:moveTo>
              <a:lnTo>
                <a:pt x="1828758" y="105569"/>
              </a:lnTo>
              <a:lnTo>
                <a:pt x="0" y="105569"/>
              </a:lnTo>
              <a:lnTo>
                <a:pt x="0" y="20947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693AB-378B-F745-8953-2FA020596D6F}">
      <dsp:nvSpPr>
        <dsp:cNvPr id="0" name=""/>
        <dsp:cNvSpPr/>
      </dsp:nvSpPr>
      <dsp:spPr>
        <a:xfrm>
          <a:off x="2746208" y="82076"/>
          <a:ext cx="665003" cy="6650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D7DAD8-84D9-F345-B6A1-B37800D7354D}">
      <dsp:nvSpPr>
        <dsp:cNvPr id="0" name=""/>
        <dsp:cNvSpPr/>
      </dsp:nvSpPr>
      <dsp:spPr>
        <a:xfrm>
          <a:off x="3411211" y="80413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Intellectual Property</a:t>
          </a:r>
          <a:endParaRPr lang="en-US" sz="1300" kern="1200" dirty="0"/>
        </a:p>
      </dsp:txBody>
      <dsp:txXfrm>
        <a:off x="3411211" y="80413"/>
        <a:ext cx="997504" cy="665003"/>
      </dsp:txXfrm>
    </dsp:sp>
    <dsp:sp modelId="{D04A1737-3FF1-F148-B2B9-0B8076A64A68}">
      <dsp:nvSpPr>
        <dsp:cNvPr id="0" name=""/>
        <dsp:cNvSpPr/>
      </dsp:nvSpPr>
      <dsp:spPr>
        <a:xfrm>
          <a:off x="917449" y="956555"/>
          <a:ext cx="665003" cy="66500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201E11-8A53-6A42-AB2B-5A1AC2369802}">
      <dsp:nvSpPr>
        <dsp:cNvPr id="0" name=""/>
        <dsp:cNvSpPr/>
      </dsp:nvSpPr>
      <dsp:spPr>
        <a:xfrm>
          <a:off x="1582452" y="954892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Trademark</a:t>
          </a:r>
          <a:endParaRPr lang="en-US" sz="1300" kern="1200" dirty="0"/>
        </a:p>
      </dsp:txBody>
      <dsp:txXfrm>
        <a:off x="1582452" y="954892"/>
        <a:ext cx="997504" cy="665003"/>
      </dsp:txXfrm>
    </dsp:sp>
    <dsp:sp modelId="{ED4EFCC6-D774-F544-94EF-AFB34662686D}">
      <dsp:nvSpPr>
        <dsp:cNvPr id="0" name=""/>
        <dsp:cNvSpPr/>
      </dsp:nvSpPr>
      <dsp:spPr>
        <a:xfrm>
          <a:off x="2746208" y="956555"/>
          <a:ext cx="665003" cy="66500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026ECD-FF0D-9842-9F93-1860814DAAF1}">
      <dsp:nvSpPr>
        <dsp:cNvPr id="0" name=""/>
        <dsp:cNvSpPr/>
      </dsp:nvSpPr>
      <dsp:spPr>
        <a:xfrm>
          <a:off x="3411211" y="954892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Copyright</a:t>
          </a:r>
          <a:endParaRPr lang="en-US" sz="1300" kern="1200" dirty="0"/>
        </a:p>
      </dsp:txBody>
      <dsp:txXfrm>
        <a:off x="3411211" y="954892"/>
        <a:ext cx="997504" cy="665003"/>
      </dsp:txXfrm>
    </dsp:sp>
    <dsp:sp modelId="{86FB43CC-48BE-A84F-952B-DBF9F709FFCC}">
      <dsp:nvSpPr>
        <dsp:cNvPr id="0" name=""/>
        <dsp:cNvSpPr/>
      </dsp:nvSpPr>
      <dsp:spPr>
        <a:xfrm>
          <a:off x="4574966" y="956555"/>
          <a:ext cx="665003" cy="66500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FAC20E-5781-3A49-8801-5BDEC374D7C5}">
      <dsp:nvSpPr>
        <dsp:cNvPr id="0" name=""/>
        <dsp:cNvSpPr/>
      </dsp:nvSpPr>
      <dsp:spPr>
        <a:xfrm>
          <a:off x="5239969" y="954892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Patents</a:t>
          </a:r>
          <a:endParaRPr lang="en-US" sz="1300" kern="1200" dirty="0"/>
        </a:p>
      </dsp:txBody>
      <dsp:txXfrm>
        <a:off x="5239969" y="954892"/>
        <a:ext cx="997504" cy="665003"/>
      </dsp:txXfrm>
    </dsp:sp>
    <dsp:sp modelId="{826DC6E3-E556-E94D-AE69-D4E2B77D89AD}">
      <dsp:nvSpPr>
        <dsp:cNvPr id="0" name=""/>
        <dsp:cNvSpPr/>
      </dsp:nvSpPr>
      <dsp:spPr>
        <a:xfrm>
          <a:off x="1831829" y="1831034"/>
          <a:ext cx="665003" cy="66500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D891D5-71FB-9B46-8684-300E27E53BAB}">
      <dsp:nvSpPr>
        <dsp:cNvPr id="0" name=""/>
        <dsp:cNvSpPr/>
      </dsp:nvSpPr>
      <dsp:spPr>
        <a:xfrm>
          <a:off x="2496832" y="1829371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Utility</a:t>
          </a:r>
          <a:endParaRPr lang="en-US" sz="1300" kern="1200" dirty="0"/>
        </a:p>
      </dsp:txBody>
      <dsp:txXfrm>
        <a:off x="2496832" y="1829371"/>
        <a:ext cx="997504" cy="665003"/>
      </dsp:txXfrm>
    </dsp:sp>
    <dsp:sp modelId="{DE757D91-0C47-A848-80D9-0CD5A3B1A12D}">
      <dsp:nvSpPr>
        <dsp:cNvPr id="0" name=""/>
        <dsp:cNvSpPr/>
      </dsp:nvSpPr>
      <dsp:spPr>
        <a:xfrm>
          <a:off x="3070" y="2705513"/>
          <a:ext cx="665003" cy="665003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749" t="-5001" r="8749" b="-500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B976ED-BF7C-1848-98CC-3828F086B338}">
      <dsp:nvSpPr>
        <dsp:cNvPr id="0" name=""/>
        <dsp:cNvSpPr/>
      </dsp:nvSpPr>
      <dsp:spPr>
        <a:xfrm>
          <a:off x="668073" y="2703850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A- Human Necessities</a:t>
          </a:r>
          <a:endParaRPr lang="en-US" sz="1300" kern="1200" dirty="0"/>
        </a:p>
      </dsp:txBody>
      <dsp:txXfrm>
        <a:off x="668073" y="2703850"/>
        <a:ext cx="997504" cy="665003"/>
      </dsp:txXfrm>
    </dsp:sp>
    <dsp:sp modelId="{6F483D74-EDBC-D04C-84E9-C2435F989210}">
      <dsp:nvSpPr>
        <dsp:cNvPr id="0" name=""/>
        <dsp:cNvSpPr/>
      </dsp:nvSpPr>
      <dsp:spPr>
        <a:xfrm>
          <a:off x="3070" y="3579992"/>
          <a:ext cx="665003" cy="66500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D20F52-E37C-9A4E-A336-8958A24A2C18}">
      <dsp:nvSpPr>
        <dsp:cNvPr id="0" name=""/>
        <dsp:cNvSpPr/>
      </dsp:nvSpPr>
      <dsp:spPr>
        <a:xfrm>
          <a:off x="668073" y="3578329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46B- Brushes</a:t>
          </a:r>
          <a:endParaRPr lang="en-US" sz="1300" kern="1200" dirty="0"/>
        </a:p>
      </dsp:txBody>
      <dsp:txXfrm>
        <a:off x="668073" y="3578329"/>
        <a:ext cx="997504" cy="665003"/>
      </dsp:txXfrm>
    </dsp:sp>
    <dsp:sp modelId="{8459E29B-85B4-0C47-8278-515655456E29}">
      <dsp:nvSpPr>
        <dsp:cNvPr id="0" name=""/>
        <dsp:cNvSpPr/>
      </dsp:nvSpPr>
      <dsp:spPr>
        <a:xfrm>
          <a:off x="3070" y="4454471"/>
          <a:ext cx="665003" cy="665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16CCF3-079C-304A-BE91-A83634594EED}">
      <dsp:nvSpPr>
        <dsp:cNvPr id="0" name=""/>
        <dsp:cNvSpPr/>
      </dsp:nvSpPr>
      <dsp:spPr>
        <a:xfrm>
          <a:off x="668073" y="4452808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...</a:t>
          </a:r>
          <a:endParaRPr lang="en-US" sz="1300" kern="1200" dirty="0"/>
        </a:p>
      </dsp:txBody>
      <dsp:txXfrm>
        <a:off x="668073" y="4452808"/>
        <a:ext cx="997504" cy="665003"/>
      </dsp:txXfrm>
    </dsp:sp>
    <dsp:sp modelId="{4AEAAF74-1094-9E41-8F59-51ABE2360BB4}">
      <dsp:nvSpPr>
        <dsp:cNvPr id="0" name=""/>
        <dsp:cNvSpPr/>
      </dsp:nvSpPr>
      <dsp:spPr>
        <a:xfrm>
          <a:off x="1831829" y="2705513"/>
          <a:ext cx="665003" cy="665003"/>
        </a:xfrm>
        <a:prstGeom prst="ellipse">
          <a:avLst/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4" t="8749" r="-53128" b="8749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04C07F-06A8-AC49-A6BD-963969ECAA64}">
      <dsp:nvSpPr>
        <dsp:cNvPr id="0" name=""/>
        <dsp:cNvSpPr/>
      </dsp:nvSpPr>
      <dsp:spPr>
        <a:xfrm>
          <a:off x="2496832" y="2703850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B- Transporting</a:t>
          </a:r>
          <a:endParaRPr lang="en-US" sz="1300" kern="1200" dirty="0"/>
        </a:p>
      </dsp:txBody>
      <dsp:txXfrm>
        <a:off x="2496832" y="2703850"/>
        <a:ext cx="997504" cy="665003"/>
      </dsp:txXfrm>
    </dsp:sp>
    <dsp:sp modelId="{D8D83F94-1D8F-F644-918B-1F53774C34EA}">
      <dsp:nvSpPr>
        <dsp:cNvPr id="0" name=""/>
        <dsp:cNvSpPr/>
      </dsp:nvSpPr>
      <dsp:spPr>
        <a:xfrm>
          <a:off x="3660587" y="2705513"/>
          <a:ext cx="665003" cy="665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47955B-B734-F443-8361-474EE9F4EFB3}">
      <dsp:nvSpPr>
        <dsp:cNvPr id="0" name=""/>
        <dsp:cNvSpPr/>
      </dsp:nvSpPr>
      <dsp:spPr>
        <a:xfrm>
          <a:off x="4325590" y="2703850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...</a:t>
          </a:r>
          <a:endParaRPr lang="en-US" sz="1300" kern="1200" dirty="0"/>
        </a:p>
      </dsp:txBody>
      <dsp:txXfrm>
        <a:off x="4325590" y="2703850"/>
        <a:ext cx="997504" cy="665003"/>
      </dsp:txXfrm>
    </dsp:sp>
    <dsp:sp modelId="{637AB7D4-A682-2444-B343-BD7B6F3EEC5C}">
      <dsp:nvSpPr>
        <dsp:cNvPr id="0" name=""/>
        <dsp:cNvSpPr/>
      </dsp:nvSpPr>
      <dsp:spPr>
        <a:xfrm>
          <a:off x="3660587" y="1831034"/>
          <a:ext cx="665003" cy="665003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1BB8AA-0AC1-394A-A898-19934E82ADEB}">
      <dsp:nvSpPr>
        <dsp:cNvPr id="0" name=""/>
        <dsp:cNvSpPr/>
      </dsp:nvSpPr>
      <dsp:spPr>
        <a:xfrm>
          <a:off x="4325590" y="1829371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Design</a:t>
          </a:r>
          <a:endParaRPr lang="en-US" sz="1300" kern="1200" dirty="0"/>
        </a:p>
      </dsp:txBody>
      <dsp:txXfrm>
        <a:off x="4325590" y="1829371"/>
        <a:ext cx="997504" cy="665003"/>
      </dsp:txXfrm>
    </dsp:sp>
    <dsp:sp modelId="{5BD44143-2B01-2249-86C9-DB95E217EEFC}">
      <dsp:nvSpPr>
        <dsp:cNvPr id="0" name=""/>
        <dsp:cNvSpPr/>
      </dsp:nvSpPr>
      <dsp:spPr>
        <a:xfrm>
          <a:off x="5489346" y="1831034"/>
          <a:ext cx="665003" cy="665003"/>
        </a:xfrm>
        <a:prstGeom prst="ellipse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C42264-CC03-F349-A59F-D05DE834F907}">
      <dsp:nvSpPr>
        <dsp:cNvPr id="0" name=""/>
        <dsp:cNvSpPr/>
      </dsp:nvSpPr>
      <dsp:spPr>
        <a:xfrm>
          <a:off x="6154349" y="1829371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Plant</a:t>
          </a:r>
          <a:endParaRPr lang="en-US" sz="1300" kern="1200" dirty="0"/>
        </a:p>
      </dsp:txBody>
      <dsp:txXfrm>
        <a:off x="6154349" y="1829371"/>
        <a:ext cx="997504" cy="665003"/>
      </dsp:txXfrm>
    </dsp:sp>
    <dsp:sp modelId="{900C6459-C714-6842-BCE6-A07CEAADA39B}">
      <dsp:nvSpPr>
        <dsp:cNvPr id="0" name=""/>
        <dsp:cNvSpPr/>
      </dsp:nvSpPr>
      <dsp:spPr>
        <a:xfrm>
          <a:off x="7318104" y="1831034"/>
          <a:ext cx="665003" cy="665003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AEBD50-D6B4-4D47-B1B0-AB2F3E7DBE7F}">
      <dsp:nvSpPr>
        <dsp:cNvPr id="0" name=""/>
        <dsp:cNvSpPr/>
      </dsp:nvSpPr>
      <dsp:spPr>
        <a:xfrm>
          <a:off x="7983107" y="1829371"/>
          <a:ext cx="997504" cy="665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Reissue</a:t>
          </a:r>
          <a:endParaRPr lang="en-US" sz="1300" kern="1200" dirty="0"/>
        </a:p>
      </dsp:txBody>
      <dsp:txXfrm>
        <a:off x="7983107" y="1829371"/>
        <a:ext cx="997504" cy="66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6B762-3409-0340-A5F9-58708A543AE5}" type="datetimeFigureOut">
              <a:rPr lang="en-US" smtClean="0"/>
              <a:t>8/4/16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8A33C-1CE2-9547-B3AB-9133FC7D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7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ernhees.de/blog/2015/08/26/scipy-hierarchical-clustering-and-dendrogram-tutorial/" TargetMode="External"/><Relationship Id="rId4" Type="http://schemas.openxmlformats.org/officeDocument/2006/relationships/hyperlink" Target="http://web.eecs.utk.edu/~qi/ece471-571/lecture17_clustering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Trademarks- a sign that you can use to distinguish your business’s goods or services from other traders</a:t>
            </a:r>
          </a:p>
          <a:p>
            <a:pPr lvl="1"/>
            <a:r>
              <a:rPr lang="en-US" dirty="0" smtClean="0"/>
              <a:t>Copyright- creator of an original work has exclusive rights to it</a:t>
            </a:r>
          </a:p>
          <a:p>
            <a:pPr lvl="1"/>
            <a:r>
              <a:rPr lang="en-US" dirty="0" smtClean="0"/>
              <a:t>Patent- right granted by the government to an inventor, giving the owner the right to exclude others from making, using, and selling an invention in exchange for public disclosure of invention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Utility- the invention of a new and useful process, machine, manufacture, or composition of matter or improvement thereof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20 years form patent application filling</a:t>
            </a:r>
          </a:p>
          <a:p>
            <a:pPr lvl="1"/>
            <a:r>
              <a:rPr lang="is-IS" dirty="0" smtClean="0"/>
              <a:t>Exclude others from making, using, or selling the invention</a:t>
            </a:r>
          </a:p>
          <a:p>
            <a:r>
              <a:rPr lang="is-IS" dirty="0" smtClean="0"/>
              <a:t>Design- new, original, and ornamental design applied ot an article of manufacture</a:t>
            </a:r>
          </a:p>
          <a:p>
            <a:r>
              <a:rPr lang="is-IS" dirty="0" smtClean="0"/>
              <a:t>Plant- invented or discovered asexually reproduced plant</a:t>
            </a:r>
          </a:p>
          <a:p>
            <a:r>
              <a:rPr lang="is-IS" dirty="0" smtClean="0"/>
              <a:t>Reissue- correct error in one of the other 3 which can change scope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Cooperative Patent Classification  -2013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8A33C-1CE2-9547-B3AB-9133FC7DE2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History_of_patent_law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6B808-25E7-9543-8A08-7B66967971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81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www.candormap.com</a:t>
            </a:r>
            <a:r>
              <a:rPr lang="en-US" smtClean="0"/>
              <a:t>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6B808-25E7-9543-8A08-7B66967971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04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2?</a:t>
            </a:r>
          </a:p>
          <a:p>
            <a:r>
              <a:rPr lang="en-US" dirty="0" smtClean="0"/>
              <a:t>International Business Machines Corporation – 2830 patents</a:t>
            </a:r>
          </a:p>
          <a:p>
            <a:r>
              <a:rPr lang="en-US" dirty="0" smtClean="0"/>
              <a:t>Samsung Electronics Co., Ltd. – </a:t>
            </a:r>
            <a:r>
              <a:rPr lang="fi-FI" dirty="0" smtClean="0"/>
              <a:t>1875 </a:t>
            </a:r>
            <a:r>
              <a:rPr lang="fi-FI" dirty="0" err="1" smtClean="0"/>
              <a:t>patents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8A33C-1CE2-9547-B3AB-9133FC7DE2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67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/wiki/Bag-of-</a:t>
            </a:r>
            <a:r>
              <a:rPr lang="en-US" dirty="0" err="1" smtClean="0"/>
              <a:t>words_model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8A33C-1CE2-9547-B3AB-9133FC7DE2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3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snowball.tartarus.org</a:t>
            </a:r>
            <a:r>
              <a:rPr lang="en-US" dirty="0" smtClean="0"/>
              <a:t>/algorithms/porter/</a:t>
            </a:r>
            <a:r>
              <a:rPr lang="en-US" dirty="0" err="1" smtClean="0"/>
              <a:t>stemmer.html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8A33C-1CE2-9547-B3AB-9133FC7DE2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stats.stackexchange.com</a:t>
            </a:r>
            <a:r>
              <a:rPr lang="en-US" dirty="0" smtClean="0"/>
              <a:t>/questions/134282/relationship-between-</a:t>
            </a:r>
            <a:r>
              <a:rPr lang="en-US" dirty="0" err="1" smtClean="0"/>
              <a:t>svd</a:t>
            </a:r>
            <a:r>
              <a:rPr lang="en-US" dirty="0" smtClean="0"/>
              <a:t>-and-</a:t>
            </a:r>
            <a:r>
              <a:rPr lang="en-US" dirty="0" err="1" smtClean="0"/>
              <a:t>pca</a:t>
            </a:r>
            <a:r>
              <a:rPr lang="en-US" dirty="0" smtClean="0"/>
              <a:t>-how-to-use-</a:t>
            </a:r>
            <a:r>
              <a:rPr lang="en-US" dirty="0" err="1" smtClean="0"/>
              <a:t>svd</a:t>
            </a:r>
            <a:r>
              <a:rPr lang="en-US" dirty="0" smtClean="0"/>
              <a:t>-to-perform-</a:t>
            </a:r>
            <a:r>
              <a:rPr lang="en-US" dirty="0" err="1" smtClean="0"/>
              <a:t>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8A33C-1CE2-9547-B3AB-9133FC7DE2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17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https://joernhees.de/blog/2015/08/26/scipy-hierarchical-clustering-and-dendrogram-tutorial/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4"/>
              </a:rPr>
              <a:t>http://web.eecs.utk.edu/~qi/ece471-571/lecture17_clustering.pdf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8A33C-1CE2-9547-B3AB-9133FC7DE2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41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302329" y="4021295"/>
            <a:ext cx="576292" cy="576105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449892"/>
            <a:ext cx="82296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694275"/>
            <a:ext cx="64008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UT_logo_RG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24" t="-7509" r="-4657" b="-14348"/>
          <a:stretch/>
        </p:blipFill>
        <p:spPr>
          <a:xfrm>
            <a:off x="3520440" y="4005072"/>
            <a:ext cx="2148840" cy="15179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D6D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744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8/4/16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8/4/16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495034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950346" y="0"/>
            <a:ext cx="4193654" cy="6858000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50346" y="274637"/>
            <a:ext cx="4193654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51676" y="4313728"/>
            <a:ext cx="2390995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7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09650" cy="365125"/>
          </a:xfrm>
          <a:prstGeom prst="rect">
            <a:avLst/>
          </a:prstGeom>
        </p:spPr>
        <p:txBody>
          <a:bodyPr/>
          <a:lstStyle/>
          <a:p>
            <a:fld id="{F5BA7003-00DC-104B-92AD-B7A90026C1F9}" type="datetimeFigureOut">
              <a:rPr lang="en-US" smtClean="0"/>
              <a:t>8/4/16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09650" cy="365125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79688"/>
            <a:ext cx="8229600" cy="114300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09650" cy="365125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90444" y="751925"/>
            <a:ext cx="3799498" cy="1588926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990444" y="2340851"/>
            <a:ext cx="3799498" cy="386966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D6D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9892"/>
            <a:ext cx="82296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8810" y="4021295"/>
            <a:ext cx="1986380" cy="132710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71600" y="2694275"/>
            <a:ext cx="64008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7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09650" cy="365125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4670424" y="228600"/>
            <a:ext cx="4240119" cy="3845269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0424" y="4175911"/>
            <a:ext cx="2057400" cy="2039112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853144" y="4175911"/>
            <a:ext cx="2057400" cy="2039112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89535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016D1E-C240-F54C-B964-4E8AE0DA4492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685800" y="1130300"/>
            <a:ext cx="7772400" cy="50355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661212"/>
            <a:ext cx="9144000" cy="2196788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1573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8810" y="5072195"/>
            <a:ext cx="1986380" cy="132710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39671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2585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8162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955" y="6441967"/>
            <a:ext cx="1410369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495034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950346" y="0"/>
            <a:ext cx="4193654" cy="6858000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50346" y="274637"/>
            <a:ext cx="4193654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51676" y="4313728"/>
            <a:ext cx="2390995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5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18487" y="0"/>
            <a:ext cx="10370676" cy="686841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564442" y="0"/>
            <a:ext cx="4193654" cy="6858000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442" y="274637"/>
            <a:ext cx="4193654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27932" y="4313728"/>
            <a:ext cx="2390995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79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564442" y="0"/>
            <a:ext cx="4193654" cy="6858000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27932" y="4313728"/>
            <a:ext cx="2390995" cy="158975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64442" y="649288"/>
            <a:ext cx="4193654" cy="3160712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397863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063" y="6356350"/>
            <a:ext cx="28956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0663" y="6356350"/>
            <a:ext cx="21336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D6D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9555"/>
            <a:ext cx="8229600" cy="114300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 smtClean="0"/>
              <a:t>“Click to edit Master title style”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theme" Target="../theme/theme2.xml"/><Relationship Id="rId10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4.xml"/><Relationship Id="rId3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4" r:id="rId2"/>
    <p:sldLayoutId id="2147483661" r:id="rId3"/>
    <p:sldLayoutId id="2147483649" r:id="rId4"/>
    <p:sldLayoutId id="2147483700" r:id="rId5"/>
    <p:sldLayoutId id="2147483663" r:id="rId6"/>
    <p:sldLayoutId id="2147483696" r:id="rId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UT_logo_RIGHT_KNOCKOUT.eps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048" y="6441967"/>
            <a:ext cx="1410369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1" r:id="rId2"/>
    <p:sldLayoutId id="2147483670" r:id="rId3"/>
    <p:sldLayoutId id="2147483701" r:id="rId4"/>
    <p:sldLayoutId id="2147483671" r:id="rId5"/>
    <p:sldLayoutId id="2147483672" r:id="rId6"/>
    <p:sldLayoutId id="2147483674" r:id="rId7"/>
    <p:sldLayoutId id="2147483703" r:id="rId8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UT_logo_RIGHT_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624" y="6441967"/>
            <a:ext cx="1410369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8/4/16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UT_logo_RIGHT_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624" y="6441967"/>
            <a:ext cx="1410369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Independent Study:</a:t>
            </a:r>
            <a:br>
              <a:rPr lang="en-US" dirty="0"/>
            </a:br>
            <a:r>
              <a:rPr lang="en-US" dirty="0"/>
              <a:t>Patent Data Visualization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Joe </a:t>
            </a:r>
            <a:r>
              <a:rPr lang="en-US" dirty="0" err="1"/>
              <a:t>Dorris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options for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44" y="1598794"/>
            <a:ext cx="7635834" cy="4591776"/>
          </a:xfrm>
        </p:spPr>
      </p:pic>
    </p:spTree>
    <p:extLst>
      <p:ext uri="{BB962C8B-B14F-4D97-AF65-F5344CB8AC3E}">
        <p14:creationId xmlns:p14="http://schemas.microsoft.com/office/powerpoint/2010/main" val="15350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Prepare for law school and patent law by working with </a:t>
            </a:r>
            <a:r>
              <a:rPr lang="en-US" dirty="0" smtClean="0"/>
              <a:t>patent data</a:t>
            </a:r>
            <a:endParaRPr lang="en-US" dirty="0" smtClean="0"/>
          </a:p>
          <a:p>
            <a:r>
              <a:rPr lang="en-US" dirty="0" smtClean="0"/>
              <a:t>Gain experience with unfamiliar topics</a:t>
            </a:r>
          </a:p>
          <a:p>
            <a:pPr lvl="1"/>
            <a:r>
              <a:rPr lang="en-US" dirty="0" smtClean="0"/>
              <a:t>Website</a:t>
            </a:r>
          </a:p>
          <a:p>
            <a:pPr lvl="1"/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Engineer a final product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1574" y="495794"/>
            <a:ext cx="415042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77797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Database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Web framework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Comparing </a:t>
            </a:r>
            <a:r>
              <a:rPr lang="en-US" dirty="0">
                <a:solidFill>
                  <a:schemeClr val="tx1"/>
                </a:solidFill>
              </a:rPr>
              <a:t>Patents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011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</a:t>
            </a:r>
          </a:p>
          <a:p>
            <a:r>
              <a:rPr lang="en-US" dirty="0" smtClean="0"/>
              <a:t>Fill database with bulk data from </a:t>
            </a:r>
            <a:r>
              <a:rPr lang="en-US" dirty="0" smtClean="0"/>
              <a:t>USPTO </a:t>
            </a:r>
            <a:r>
              <a:rPr lang="en-US" dirty="0" smtClean="0"/>
              <a:t>website that is in the form of XML files</a:t>
            </a:r>
          </a:p>
          <a:p>
            <a:r>
              <a:rPr lang="en-US" dirty="0" smtClean="0"/>
              <a:t>Multiple scripts needed to parse XML </a:t>
            </a:r>
            <a:r>
              <a:rPr lang="en-US" dirty="0" smtClean="0"/>
              <a:t>and fill database</a:t>
            </a:r>
          </a:p>
          <a:p>
            <a:pPr lvl="1"/>
            <a:r>
              <a:rPr lang="en-US" dirty="0" smtClean="0"/>
              <a:t>Tags </a:t>
            </a:r>
            <a:r>
              <a:rPr lang="en-US" dirty="0" smtClean="0"/>
              <a:t>change between years</a:t>
            </a:r>
          </a:p>
          <a:p>
            <a:pPr lvl="1"/>
            <a:r>
              <a:rPr lang="en-US" dirty="0" smtClean="0"/>
              <a:t>Lots of data not important</a:t>
            </a:r>
          </a:p>
          <a:p>
            <a:pPr lvl="1"/>
            <a:r>
              <a:rPr lang="en-US" dirty="0" smtClean="0"/>
              <a:t>Contained HTML</a:t>
            </a:r>
          </a:p>
        </p:txBody>
      </p:sp>
    </p:spTree>
    <p:extLst>
      <p:ext uri="{BB962C8B-B14F-4D97-AF65-F5344CB8AC3E}">
        <p14:creationId xmlns:p14="http://schemas.microsoft.com/office/powerpoint/2010/main" val="194845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96045"/>
              </p:ext>
            </p:extLst>
          </p:nvPr>
        </p:nvGraphicFramePr>
        <p:xfrm>
          <a:off x="1139659" y="4555635"/>
          <a:ext cx="6864680" cy="104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936"/>
                <a:gridCol w="1372936"/>
                <a:gridCol w="1372936"/>
                <a:gridCol w="1372936"/>
                <a:gridCol w="1372936"/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Patent ID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Abstract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Claims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Images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9684907"/>
              </p:ext>
            </p:extLst>
          </p:nvPr>
        </p:nvGraphicFramePr>
        <p:xfrm>
          <a:off x="628649" y="2225663"/>
          <a:ext cx="7886700" cy="127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/>
                <a:gridCol w="632608"/>
                <a:gridCol w="1080655"/>
                <a:gridCol w="807522"/>
                <a:gridCol w="855023"/>
                <a:gridCol w="1005692"/>
                <a:gridCol w="977488"/>
                <a:gridCol w="783771"/>
                <a:gridCol w="867641"/>
              </a:tblGrid>
              <a:tr h="7124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Patent ID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Title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Publication</a:t>
                      </a:r>
                      <a:r>
                        <a:rPr lang="en-US" sz="1400" baseline="0" dirty="0" smtClean="0"/>
                        <a:t> Date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Inventor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Assignee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References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ReferencedBy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Similar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378529" y="1729814"/>
            <a:ext cx="238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Patent Info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78529" y="3844155"/>
            <a:ext cx="238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Patent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Stats- Patent Assignees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" t="19185" r="801" b="2020"/>
          <a:stretch/>
        </p:blipFill>
        <p:spPr>
          <a:xfrm>
            <a:off x="760020" y="2125684"/>
            <a:ext cx="7623959" cy="4108862"/>
          </a:xfrm>
        </p:spPr>
      </p:pic>
    </p:spTree>
    <p:extLst>
      <p:ext uri="{BB962C8B-B14F-4D97-AF65-F5344CB8AC3E}">
        <p14:creationId xmlns:p14="http://schemas.microsoft.com/office/powerpoint/2010/main" val="188843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Prolific Inventors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8110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Kia </a:t>
            </a:r>
            <a:r>
              <a:rPr lang="en-US" dirty="0" err="1" smtClean="0"/>
              <a:t>Silverbrook</a:t>
            </a:r>
            <a:endParaRPr lang="en-US" dirty="0" smtClean="0"/>
          </a:p>
          <a:p>
            <a:pPr lvl="1"/>
            <a:r>
              <a:rPr lang="en-US" dirty="0" smtClean="0"/>
              <a:t>143 patents in my subset</a:t>
            </a:r>
            <a:endParaRPr lang="en-US" dirty="0" smtClean="0"/>
          </a:p>
          <a:p>
            <a:pPr lvl="1"/>
            <a:r>
              <a:rPr lang="en-US" dirty="0" err="1" smtClean="0"/>
              <a:t>Silverbrook</a:t>
            </a:r>
            <a:r>
              <a:rPr lang="en-US" dirty="0" smtClean="0"/>
              <a:t> </a:t>
            </a:r>
            <a:r>
              <a:rPr lang="en-US" dirty="0"/>
              <a:t>Research Pty </a:t>
            </a:r>
            <a:r>
              <a:rPr lang="en-US" dirty="0" smtClean="0"/>
              <a:t>Ltd</a:t>
            </a:r>
          </a:p>
          <a:p>
            <a:pPr lvl="1"/>
            <a:r>
              <a:rPr lang="en-US" dirty="0" smtClean="0"/>
              <a:t>Actually has </a:t>
            </a:r>
            <a:r>
              <a:rPr lang="is-IS" dirty="0" smtClean="0"/>
              <a:t>4,665</a:t>
            </a:r>
          </a:p>
          <a:p>
            <a:pPr lvl="1"/>
            <a:r>
              <a:rPr lang="en-US" dirty="0" smtClean="0"/>
              <a:t>Robotics to DNA analysis</a:t>
            </a:r>
          </a:p>
          <a:p>
            <a:pPr lvl="1"/>
            <a:r>
              <a:rPr lang="en-US" dirty="0" smtClean="0"/>
              <a:t>Business Insider 2011- Best Inventor of the Modern Era</a:t>
            </a:r>
            <a:endParaRPr lang="en-US" dirty="0" smtClean="0"/>
          </a:p>
        </p:txBody>
      </p:sp>
      <p:pic>
        <p:nvPicPr>
          <p:cNvPr id="3078" name="Picture 6" descr="https://encrypted-tbn3.gstatic.com/images?q=tbn:ANd9GcSMKHI00IX3l5fczoMCCYdjZUdDw1xE0flztqbOsQD-UmlZQAZv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06" y="1985850"/>
            <a:ext cx="2505694" cy="375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1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Referenced By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reference patent is in the database </a:t>
            </a:r>
            <a:r>
              <a:rPr lang="en-US" dirty="0" smtClean="0"/>
              <a:t>append to </a:t>
            </a:r>
            <a:r>
              <a:rPr lang="en-US" dirty="0" err="1" smtClean="0"/>
              <a:t>ref_by</a:t>
            </a:r>
            <a:r>
              <a:rPr lang="en-US" dirty="0" smtClean="0"/>
              <a:t> list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536435"/>
              </p:ext>
            </p:extLst>
          </p:nvPr>
        </p:nvGraphicFramePr>
        <p:xfrm>
          <a:off x="628650" y="3863181"/>
          <a:ext cx="7886700" cy="127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/>
                <a:gridCol w="632608"/>
                <a:gridCol w="1080655"/>
                <a:gridCol w="807522"/>
                <a:gridCol w="855023"/>
                <a:gridCol w="1005692"/>
                <a:gridCol w="977488"/>
                <a:gridCol w="783771"/>
                <a:gridCol w="867641"/>
              </a:tblGrid>
              <a:tr h="7124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Patent ID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Title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Publication</a:t>
                      </a:r>
                      <a:r>
                        <a:rPr lang="en-US" sz="1400" baseline="0" dirty="0" smtClean="0"/>
                        <a:t> Date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Inventor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Assignee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References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ReferencedBy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Similar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5474525" y="4785756"/>
            <a:ext cx="558140" cy="154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9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1574" y="495794"/>
            <a:ext cx="415042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77797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pPr marL="514350" indent="-514350" algn="l">
              <a:buFont typeface="Wingdings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Database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Web framework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Comparing </a:t>
            </a:r>
            <a:r>
              <a:rPr lang="en-US" dirty="0">
                <a:solidFill>
                  <a:schemeClr val="tx1"/>
                </a:solidFill>
              </a:rPr>
              <a:t>Patents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617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Server-side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- server</a:t>
            </a:r>
          </a:p>
          <a:p>
            <a:r>
              <a:rPr lang="en-US" dirty="0" err="1" smtClean="0"/>
              <a:t>Express.js</a:t>
            </a:r>
            <a:r>
              <a:rPr lang="en-US" dirty="0" smtClean="0"/>
              <a:t>- framework</a:t>
            </a:r>
          </a:p>
          <a:p>
            <a:r>
              <a:rPr lang="en-US" dirty="0" smtClean="0"/>
              <a:t>PUG- template engine</a:t>
            </a:r>
          </a:p>
          <a:p>
            <a:r>
              <a:rPr lang="en-US" dirty="0" smtClean="0"/>
              <a:t>Website layout</a:t>
            </a:r>
          </a:p>
          <a:p>
            <a:pPr lvl="1"/>
            <a:r>
              <a:rPr lang="en-US" dirty="0" smtClean="0"/>
              <a:t>Homepage for search/results</a:t>
            </a:r>
          </a:p>
          <a:p>
            <a:pPr lvl="1"/>
            <a:r>
              <a:rPr lang="en-US" dirty="0" smtClean="0"/>
              <a:t>Dynamic page for patent interaction</a:t>
            </a:r>
          </a:p>
        </p:txBody>
      </p:sp>
    </p:spTree>
    <p:extLst>
      <p:ext uri="{BB962C8B-B14F-4D97-AF65-F5344CB8AC3E}">
        <p14:creationId xmlns:p14="http://schemas.microsoft.com/office/powerpoint/2010/main" val="176636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1574" y="495794"/>
            <a:ext cx="415042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77797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Background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Database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Web framework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Comparing Patents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Conclusion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3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Client-side </a:t>
            </a:r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Vis.js</a:t>
            </a:r>
            <a:r>
              <a:rPr lang="en-US" dirty="0" smtClean="0"/>
              <a:t>- Dynamic browser based visualization library</a:t>
            </a:r>
          </a:p>
          <a:p>
            <a:r>
              <a:rPr lang="en-US" dirty="0"/>
              <a:t>Network </a:t>
            </a:r>
            <a:r>
              <a:rPr lang="en-US" dirty="0" smtClean="0"/>
              <a:t>graph</a:t>
            </a:r>
          </a:p>
          <a:p>
            <a:r>
              <a:rPr lang="en-US" dirty="0" smtClean="0"/>
              <a:t>Nodes- patents</a:t>
            </a:r>
          </a:p>
          <a:p>
            <a:r>
              <a:rPr lang="en-US" dirty="0" smtClean="0"/>
              <a:t>Edges</a:t>
            </a:r>
          </a:p>
          <a:p>
            <a:pPr lvl="1"/>
            <a:r>
              <a:rPr lang="en-US" dirty="0" smtClean="0"/>
              <a:t>Reference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imilarity</a:t>
            </a:r>
          </a:p>
          <a:p>
            <a:pPr lvl="1"/>
            <a:r>
              <a:rPr lang="en-US" dirty="0" smtClean="0"/>
              <a:t>etc.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8913" y="2223556"/>
            <a:ext cx="2802577" cy="26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92" y="3799288"/>
            <a:ext cx="3075709" cy="224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1574" y="495794"/>
            <a:ext cx="415042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77797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pPr marL="514350" indent="-514350" algn="l">
              <a:buFont typeface="Wingdings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Database</a:t>
            </a:r>
          </a:p>
          <a:p>
            <a:pPr marL="514350" indent="-514350" algn="l">
              <a:buFont typeface="Wingdings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Web framework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Comparing </a:t>
            </a:r>
            <a:r>
              <a:rPr lang="en-US" b="1" dirty="0">
                <a:solidFill>
                  <a:schemeClr val="tx1"/>
                </a:solidFill>
              </a:rPr>
              <a:t>Patents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037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Punctuation</a:t>
            </a:r>
          </a:p>
          <a:p>
            <a:r>
              <a:rPr lang="en-US" dirty="0" smtClean="0"/>
              <a:t>Capitalization</a:t>
            </a:r>
            <a:endParaRPr lang="en-US" dirty="0" smtClean="0"/>
          </a:p>
          <a:p>
            <a:r>
              <a:rPr lang="en-US" dirty="0" smtClean="0"/>
              <a:t>Stop </a:t>
            </a:r>
            <a:r>
              <a:rPr lang="en-US" dirty="0" smtClean="0"/>
              <a:t>words</a:t>
            </a:r>
          </a:p>
          <a:p>
            <a:r>
              <a:rPr lang="en-US" dirty="0" smtClean="0"/>
              <a:t>Hyphenated words</a:t>
            </a:r>
            <a:endParaRPr lang="en-US" dirty="0" smtClean="0"/>
          </a:p>
          <a:p>
            <a:r>
              <a:rPr lang="en-US" dirty="0" smtClean="0"/>
              <a:t>Word frequencies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702629" y="1009403"/>
            <a:ext cx="35625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 quick brown Fox-man jumped over the lazy brown dog.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02628" y="2728174"/>
            <a:ext cx="35625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quick brown </a:t>
            </a:r>
            <a:r>
              <a:rPr lang="en-US" dirty="0" err="1" smtClean="0"/>
              <a:t>foxman</a:t>
            </a:r>
            <a:r>
              <a:rPr lang="en-US" dirty="0" smtClean="0"/>
              <a:t> jumped over lazy brown dog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2629" y="4380452"/>
            <a:ext cx="356259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[[quick, 1], [brown,2], [foxman,1], [jumped,1], [over,1], [lazy,1], [dog,1]]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291943" y="1850172"/>
            <a:ext cx="0" cy="618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291943" y="3553913"/>
            <a:ext cx="0" cy="618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Included in NLTK</a:t>
            </a:r>
          </a:p>
          <a:p>
            <a:r>
              <a:rPr lang="en-US" dirty="0" smtClean="0"/>
              <a:t>Porter Stemming</a:t>
            </a:r>
          </a:p>
          <a:p>
            <a:pPr lvl="1"/>
            <a:r>
              <a:rPr lang="en-US" dirty="0" smtClean="0"/>
              <a:t>Set of rules – S1 -&gt; S2 (If ends in S1 replace with S2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Combine all tokens that are the same stem</a:t>
            </a:r>
          </a:p>
          <a:p>
            <a:r>
              <a:rPr lang="en-US" dirty="0" smtClean="0"/>
              <a:t>Remove all single occurrence words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10491"/>
              </p:ext>
            </p:extLst>
          </p:nvPr>
        </p:nvGraphicFramePr>
        <p:xfrm>
          <a:off x="4317141" y="846138"/>
          <a:ext cx="4369659" cy="1524124"/>
        </p:xfrm>
        <a:graphic>
          <a:graphicData uri="http://schemas.openxmlformats.org/drawingml/2006/table">
            <a:tbl>
              <a:tblPr/>
              <a:tblGrid>
                <a:gridCol w="534390"/>
                <a:gridCol w="426141"/>
                <a:gridCol w="426141"/>
                <a:gridCol w="426141"/>
                <a:gridCol w="175850"/>
                <a:gridCol w="1021278"/>
                <a:gridCol w="81295"/>
                <a:gridCol w="426141"/>
                <a:gridCol w="50704"/>
                <a:gridCol w="801578"/>
              </a:tblGrid>
              <a:tr h="426844">
                <a:tc>
                  <a:txBody>
                    <a:bodyPr/>
                    <a:lstStyle/>
                    <a:p>
                      <a:r>
                        <a:rPr lang="en-US" dirty="0" smtClean="0"/>
                        <a:t> SSES </a:t>
                      </a: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-&gt;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SS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caresses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-&gt;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caress 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2364">
                <a:tc>
                  <a:txBody>
                    <a:bodyPr/>
                    <a:lstStyle/>
                    <a:p>
                      <a:r>
                        <a:rPr lang="en-US" dirty="0" smtClean="0"/>
                        <a:t> IES </a:t>
                      </a: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-&gt;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ponies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-&gt;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poni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2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ties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-&gt;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ti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2364">
                <a:tc>
                  <a:txBody>
                    <a:bodyPr/>
                    <a:lstStyle/>
                    <a:p>
                      <a:r>
                        <a:rPr lang="cs-CZ" dirty="0" smtClean="0"/>
                        <a:t> SS </a:t>
                      </a:r>
                      <a:endParaRPr lang="cs-CZ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-&gt;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/>
                        <a:t>SS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caress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-&gt;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caress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2364">
                <a:tc>
                  <a:txBody>
                    <a:bodyPr/>
                    <a:lstStyle/>
                    <a:p>
                      <a:r>
                        <a:rPr lang="en-US" dirty="0" smtClean="0"/>
                        <a:t> S </a:t>
                      </a: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-&gt;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-&gt;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76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43270"/>
              </p:ext>
            </p:extLst>
          </p:nvPr>
        </p:nvGraphicFramePr>
        <p:xfrm>
          <a:off x="908462" y="2137559"/>
          <a:ext cx="7327075" cy="267195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541150"/>
                <a:gridCol w="1157185"/>
                <a:gridCol w="1157185"/>
                <a:gridCol w="1157185"/>
                <a:gridCol w="1157185"/>
                <a:gridCol w="1157185"/>
              </a:tblGrid>
              <a:tr h="445325">
                <a:tc>
                  <a:txBody>
                    <a:bodyPr/>
                    <a:lstStyle/>
                    <a:p>
                      <a:r>
                        <a:rPr lang="en-US" dirty="0" smtClean="0"/>
                        <a:t>Term\DOC </a:t>
                      </a:r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100,000</a:t>
                      </a:r>
                      <a:endParaRPr lang="en-US" dirty="0"/>
                    </a:p>
                  </a:txBody>
                  <a:tcPr/>
                </a:tc>
              </a:tr>
              <a:tr h="445325">
                <a:tc>
                  <a:txBody>
                    <a:bodyPr/>
                    <a:lstStyle/>
                    <a:p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32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imag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325">
                <a:tc>
                  <a:txBody>
                    <a:bodyPr/>
                    <a:lstStyle/>
                    <a:p>
                      <a:r>
                        <a:rPr lang="en-US" dirty="0" smtClean="0"/>
                        <a:t>corn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325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5325">
                <a:tc>
                  <a:txBody>
                    <a:bodyPr/>
                    <a:lstStyle/>
                    <a:p>
                      <a:r>
                        <a:rPr lang="en-US" dirty="0" smtClean="0"/>
                        <a:t>174,804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10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Term frequency- inverse </a:t>
            </a:r>
            <a:r>
              <a:rPr lang="en-US" smtClean="0"/>
              <a:t>document frequency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Used to weight words by importance</a:t>
                </a:r>
              </a:p>
              <a:p>
                <a:r>
                  <a:rPr lang="en-US" dirty="0" smtClean="0"/>
                  <a:t>Term frequency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𝑡𝑓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Inverse document frequency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𝑖𝑑𝑓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𝑑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𝐷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: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r>
                  <a:rPr lang="en-US" dirty="0" smtClean="0"/>
                  <a:t>Also, save top 10 </a:t>
                </a:r>
                <a:r>
                  <a:rPr lang="en-US" dirty="0" err="1" smtClean="0"/>
                  <a:t>tf-idf</a:t>
                </a:r>
                <a:r>
                  <a:rPr lang="en-US" dirty="0" smtClean="0"/>
                  <a:t> values for each patent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89716"/>
              </p:ext>
            </p:extLst>
          </p:nvPr>
        </p:nvGraphicFramePr>
        <p:xfrm>
          <a:off x="2410689" y="5396403"/>
          <a:ext cx="3358904" cy="1204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726"/>
                <a:gridCol w="936690"/>
                <a:gridCol w="751059"/>
                <a:gridCol w="831429"/>
              </a:tblGrid>
              <a:tr h="6403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Patent ID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Similar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5475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Corn, </a:t>
                      </a:r>
                      <a:r>
                        <a:rPr lang="is-IS" sz="1400" dirty="0" smtClean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5475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Voltage,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2208810" y="5237018"/>
            <a:ext cx="2054432" cy="889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85060" y="5213841"/>
            <a:ext cx="1983179" cy="1246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55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tating PCA ani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009" y="4329744"/>
            <a:ext cx="4952011" cy="198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Semantic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93034" cy="41118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Dimensionality reduction for </a:t>
            </a:r>
            <a:r>
              <a:rPr lang="en-US" dirty="0" smtClean="0"/>
              <a:t>text </a:t>
            </a:r>
          </a:p>
          <a:p>
            <a:pPr lvl="1"/>
            <a:r>
              <a:rPr lang="en-US" dirty="0" smtClean="0"/>
              <a:t>Reduce </a:t>
            </a:r>
            <a:r>
              <a:rPr lang="en-US" dirty="0" smtClean="0"/>
              <a:t>rows but preserve similarity structure</a:t>
            </a:r>
          </a:p>
          <a:p>
            <a:pPr lvl="1"/>
            <a:r>
              <a:rPr lang="en-US" dirty="0" smtClean="0"/>
              <a:t>Reduces size and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tf-idf</a:t>
            </a:r>
            <a:r>
              <a:rPr lang="en-US" dirty="0" smtClean="0"/>
              <a:t> matrix and </a:t>
            </a:r>
            <a:r>
              <a:rPr lang="en-US" dirty="0" smtClean="0"/>
              <a:t>perform truncated SVD to perform PCA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Keep </a:t>
            </a:r>
            <a:r>
              <a:rPr lang="en-US" dirty="0" smtClean="0"/>
              <a:t>eigenvectors with highest eigenvalues (100-300)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Map data to new space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030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LSA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Covariance Matrix- </a:t>
                </a:r>
                <a14:m>
                  <m:oMath xmlns:m="http://schemas.openxmlformats.org/officeDocument/2006/math">
                    <m:r>
                      <a:rPr lang="en-US" i="1" smtClean="0"/>
                      <m:t>𝐶</m:t>
                    </m:r>
                    <m:r>
                      <a:rPr lang="en-US" i="1" smtClean="0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𝑋</m:t>
                        </m:r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  <m:r>
                      <a:rPr lang="en-US" i="1"/>
                      <m:t>𝑋</m:t>
                    </m:r>
                    <m:r>
                      <a:rPr lang="en-US" i="1"/>
                      <m:t>/(</m:t>
                    </m:r>
                    <m:r>
                      <a:rPr lang="en-US" i="1"/>
                      <m:t>𝑛</m:t>
                    </m:r>
                    <m:r>
                      <a:rPr lang="en-US" i="1"/>
                      <m:t>−1)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/>
                      <m:t>𝐶</m:t>
                    </m:r>
                    <m:r>
                      <a:rPr lang="en-US" i="1"/>
                      <m:t>=</m:t>
                    </m:r>
                    <m:r>
                      <a:rPr lang="en-US" i="1"/>
                      <m:t>𝑉𝐿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𝑉</m:t>
                        </m:r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r>
                  <a:rPr lang="en-US" dirty="0" smtClean="0"/>
                  <a:t>SVD-  </a:t>
                </a:r>
                <a14:m>
                  <m:oMath xmlns:m="http://schemas.openxmlformats.org/officeDocument/2006/math">
                    <m:r>
                      <a:rPr lang="en-US" i="1"/>
                      <m:t>𝑋</m:t>
                    </m:r>
                    <m:r>
                      <a:rPr lang="en-US" i="1"/>
                      <m:t>=</m:t>
                    </m:r>
                    <m:r>
                      <a:rPr lang="en-US" i="1"/>
                      <m:t>𝑈𝑆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𝑉</m:t>
                        </m:r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i="1"/>
                      <m:t>𝐶</m:t>
                    </m:r>
                    <m:r>
                      <a:rPr lang="en-US" i="1"/>
                      <m:t>=</m:t>
                    </m:r>
                    <m:r>
                      <a:rPr lang="en-US" i="1"/>
                      <m:t>𝑉𝑆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𝑈</m:t>
                        </m:r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  <m:r>
                      <a:rPr lang="en-US" i="1"/>
                      <m:t>𝑈𝑆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𝑉</m:t>
                        </m:r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  <m:r>
                      <a:rPr lang="en-US" i="1"/>
                      <m:t>/(</m:t>
                    </m:r>
                    <m:r>
                      <a:rPr lang="en-US" i="1"/>
                      <m:t>𝑛</m:t>
                    </m:r>
                    <m:r>
                      <a:rPr lang="en-US" i="1"/>
                      <m:t>−1)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i="1"/>
                      <m:t>𝐶</m:t>
                    </m:r>
                    <m:r>
                      <a:rPr lang="en-US" i="1"/>
                      <m:t>=</m:t>
                    </m:r>
                    <m:r>
                      <a:rPr lang="en-US" i="1"/>
                      <m:t>𝑉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𝑆</m:t>
                            </m:r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/>
                          <m:t>𝑛</m:t>
                        </m:r>
                        <m:r>
                          <a:rPr lang="en-US" i="1"/>
                          <m:t>−1</m:t>
                        </m:r>
                      </m:den>
                    </m:f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𝑉</m:t>
                        </m:r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𝜆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𝑠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  <m:sup>
                            <m:r>
                              <a:rPr lang="en-US" i="1"/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/>
                          <m:t>𝑛</m:t>
                        </m:r>
                        <m:r>
                          <a:rPr lang="en-US" i="1"/>
                          <m:t>−1</m:t>
                        </m:r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r>
                  <a:rPr lang="en-US" dirty="0" smtClean="0"/>
                  <a:t>Principal components are columns of US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943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55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LSA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827198"/>
              </p:ext>
            </p:extLst>
          </p:nvPr>
        </p:nvGraphicFramePr>
        <p:xfrm>
          <a:off x="397824" y="2174690"/>
          <a:ext cx="8348352" cy="286670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280062"/>
                <a:gridCol w="1080655"/>
                <a:gridCol w="1045028"/>
                <a:gridCol w="1159823"/>
                <a:gridCol w="1391392"/>
                <a:gridCol w="1391392"/>
              </a:tblGrid>
              <a:tr h="445325">
                <a:tc>
                  <a:txBody>
                    <a:bodyPr/>
                    <a:lstStyle/>
                    <a:p>
                      <a:r>
                        <a:rPr lang="en-US" dirty="0" smtClean="0"/>
                        <a:t>Topic\DOC </a:t>
                      </a:r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</a:t>
                      </a:r>
                      <a:endParaRPr lang="en-US" dirty="0"/>
                    </a:p>
                  </a:txBody>
                  <a:tcPr/>
                </a:tc>
              </a:tr>
              <a:tr h="445325"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r>
                        <a:rPr lang="en-US" baseline="0" dirty="0" smtClean="0"/>
                        <a:t> network + .19 </a:t>
                      </a:r>
                      <a:r>
                        <a:rPr lang="en-US" baseline="0" dirty="0" err="1" smtClean="0"/>
                        <a:t>messag</a:t>
                      </a:r>
                      <a:r>
                        <a:rPr lang="en-US" baseline="0" dirty="0" smtClean="0"/>
                        <a:t> + </a:t>
                      </a:r>
                      <a:r>
                        <a:rPr lang="is-IS" baseline="0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325">
                <a:tc>
                  <a:txBody>
                    <a:bodyPr/>
                    <a:lstStyle/>
                    <a:p>
                      <a:r>
                        <a:rPr lang="en-US" dirty="0" smtClean="0"/>
                        <a:t>.23 voltage</a:t>
                      </a:r>
                      <a:r>
                        <a:rPr lang="en-US" baseline="0" dirty="0" smtClean="0"/>
                        <a:t> + </a:t>
                      </a:r>
                      <a:r>
                        <a:rPr lang="is-IS" baseline="0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325"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r>
                        <a:rPr lang="en-US" baseline="0" dirty="0" smtClean="0"/>
                        <a:t> corn + .3 maize + </a:t>
                      </a:r>
                      <a:r>
                        <a:rPr lang="is-IS" baseline="0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325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325">
                <a:tc>
                  <a:txBody>
                    <a:bodyPr/>
                    <a:lstStyle/>
                    <a:p>
                      <a:r>
                        <a:rPr lang="en-US" dirty="0" smtClean="0"/>
                        <a:t>300 topics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Text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Cut stop words/ remove punctuation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</a:t>
            </a:r>
            <a:r>
              <a:rPr lang="en-US" dirty="0" smtClean="0"/>
              <a:t>ord </a:t>
            </a:r>
            <a:r>
              <a:rPr lang="en-US" dirty="0" smtClean="0"/>
              <a:t>frequencies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</a:t>
            </a:r>
            <a:r>
              <a:rPr lang="en-US" dirty="0" smtClean="0"/>
              <a:t>tems </a:t>
            </a:r>
            <a:r>
              <a:rPr lang="en-US" dirty="0" smtClean="0"/>
              <a:t>frequencies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ut </a:t>
            </a:r>
            <a:r>
              <a:rPr lang="en-US" dirty="0" smtClean="0"/>
              <a:t>single occurrence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Tf-idf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LSA with 300 topics</a:t>
            </a:r>
          </a:p>
          <a:p>
            <a:endParaRPr lang="en-US" dirty="0"/>
          </a:p>
          <a:p>
            <a:r>
              <a:rPr lang="en-US" dirty="0" smtClean="0"/>
              <a:t>10 GB to 100 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Patent Attorney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395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Lawyer with qualifications to represent clients in matters dealing with patents</a:t>
            </a:r>
          </a:p>
          <a:p>
            <a:pPr lvl="1"/>
            <a:r>
              <a:rPr lang="en-US" dirty="0" smtClean="0"/>
              <a:t>File for patent</a:t>
            </a:r>
          </a:p>
          <a:p>
            <a:pPr lvl="1"/>
            <a:r>
              <a:rPr lang="en-US" dirty="0" smtClean="0"/>
              <a:t>Appeal </a:t>
            </a:r>
            <a:r>
              <a:rPr lang="en-US" dirty="0" smtClean="0"/>
              <a:t>USPTO </a:t>
            </a:r>
            <a:r>
              <a:rPr lang="en-US" dirty="0" smtClean="0"/>
              <a:t>decision</a:t>
            </a:r>
          </a:p>
          <a:p>
            <a:pPr lvl="1"/>
            <a:r>
              <a:rPr lang="en-US" dirty="0" smtClean="0"/>
              <a:t>Sue for infringement </a:t>
            </a:r>
          </a:p>
          <a:p>
            <a:r>
              <a:rPr lang="en-US" dirty="0" smtClean="0"/>
              <a:t>Applicant needs engineering or scientific undergraduate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Documents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Cosine similarity between </a:t>
                </a:r>
                <a:r>
                  <a:rPr lang="en-US" dirty="0" smtClean="0"/>
                  <a:t>document or query vector and this LSA matrix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𝑨</m:t>
                    </m:r>
                    <m:r>
                      <a:rPr lang="en-US" i="1">
                        <a:latin typeface="Cambria Math" charset="0"/>
                      </a:rPr>
                      <m:t>•</m:t>
                    </m:r>
                    <m:r>
                      <a:rPr lang="en-US" b="1" i="1">
                        <a:latin typeface="Cambria Math" charset="0"/>
                      </a:rPr>
                      <m:t>𝑩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𝑨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𝑩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cos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similarity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cos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charset="0"/>
                          </a:rPr>
                          <m:t>𝑨</m:t>
                        </m:r>
                        <m:r>
                          <a:rPr lang="en-US" i="1">
                            <a:latin typeface="Cambria Math" charset="0"/>
                          </a:rPr>
                          <m:t>•</m:t>
                        </m:r>
                        <m:r>
                          <a:rPr lang="en-US" b="1" i="1">
                            <a:latin typeface="Cambria Math" charset="0"/>
                          </a:rPr>
                          <m:t>𝑩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𝑨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𝑩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All to all compare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Save top 10 for each in </a:t>
                </a:r>
                <a:r>
                  <a:rPr lang="en-US" dirty="0" smtClean="0"/>
                  <a:t>database</a:t>
                </a:r>
              </a:p>
              <a:p>
                <a:r>
                  <a:rPr lang="en-US" dirty="0"/>
                  <a:t>Latent Sematic Indexing (LSI</a:t>
                </a:r>
                <a:r>
                  <a:rPr lang="en-US" dirty="0" smtClean="0"/>
                  <a:t>) is search method using LSA and cosine similarity</a:t>
                </a:r>
                <a:endParaRPr lang="en-US" dirty="0"/>
              </a:p>
              <a:p>
                <a:pPr lvl="1"/>
                <a:r>
                  <a:rPr lang="en-US" dirty="0"/>
                  <a:t>Was actually patented in 1989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830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381174"/>
              </p:ext>
            </p:extLst>
          </p:nvPr>
        </p:nvGraphicFramePr>
        <p:xfrm>
          <a:off x="5581401" y="2926335"/>
          <a:ext cx="3087588" cy="1204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726"/>
                <a:gridCol w="549689"/>
                <a:gridCol w="866744"/>
                <a:gridCol w="831429"/>
              </a:tblGrid>
              <a:tr h="6403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Patent ID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Similar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5475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Corn, </a:t>
                      </a:r>
                      <a:r>
                        <a:rPr lang="is-IS" sz="1400" dirty="0" smtClean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34, 27,</a:t>
                      </a:r>
                      <a:r>
                        <a:rPr lang="is-IS" sz="1400" dirty="0" smtClean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5475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Voltage..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</a:t>
                      </a:r>
                      <a:r>
                        <a:rPr lang="en-US" sz="1400" baseline="0" dirty="0" smtClean="0"/>
                        <a:t> 76, ..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6305797" y="3776353"/>
            <a:ext cx="1638795" cy="558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20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319" y="2087088"/>
            <a:ext cx="8229600" cy="1143000"/>
          </a:xfrm>
        </p:spPr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" r="7865" b="37025"/>
          <a:stretch/>
        </p:blipFill>
        <p:spPr>
          <a:xfrm>
            <a:off x="3102609" y="184159"/>
            <a:ext cx="5584191" cy="1810895"/>
          </a:xfrm>
          <a:ln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27" y="3230088"/>
            <a:ext cx="5852353" cy="30523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0603" y="2491723"/>
            <a:ext cx="264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http://localhost:3000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1574" y="495794"/>
            <a:ext cx="415042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77797C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pPr marL="514350" indent="-514350" algn="l">
              <a:buFont typeface="Wingdings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Database</a:t>
            </a:r>
          </a:p>
          <a:p>
            <a:pPr marL="514350" indent="-514350" algn="l">
              <a:buFont typeface="Wingdings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Web framework</a:t>
            </a:r>
          </a:p>
          <a:p>
            <a:pPr marL="514350" indent="-514350" algn="l">
              <a:buFont typeface="Wingdings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Comparing </a:t>
            </a:r>
            <a:r>
              <a:rPr lang="en-US" dirty="0">
                <a:solidFill>
                  <a:schemeClr val="tx1"/>
                </a:solidFill>
              </a:rPr>
              <a:t>Patents</a:t>
            </a:r>
          </a:p>
          <a:p>
            <a:pPr marL="514350" indent="-514350" algn="l">
              <a:buFont typeface="Wingdings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0213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6849"/>
          </a:xfrm>
        </p:spPr>
        <p:txBody>
          <a:bodyPr>
            <a:normAutofit/>
          </a:bodyPr>
          <a:lstStyle/>
          <a:p>
            <a:r>
              <a:rPr lang="en-US" dirty="0" smtClean="0"/>
              <a:t>Patents</a:t>
            </a:r>
          </a:p>
          <a:p>
            <a:r>
              <a:rPr lang="en-US" dirty="0" smtClean="0"/>
              <a:t>SQL</a:t>
            </a:r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Database Creation and Management</a:t>
            </a:r>
          </a:p>
          <a:p>
            <a:r>
              <a:rPr lang="en-US" dirty="0" smtClean="0"/>
              <a:t>XML parsing</a:t>
            </a:r>
          </a:p>
          <a:p>
            <a:r>
              <a:rPr lang="en-US" dirty="0" smtClean="0"/>
              <a:t>Web Server</a:t>
            </a:r>
          </a:p>
          <a:p>
            <a:r>
              <a:rPr lang="en-US" dirty="0" smtClean="0"/>
              <a:t>Client side graphics</a:t>
            </a:r>
          </a:p>
          <a:p>
            <a:r>
              <a:rPr lang="en-US" dirty="0" smtClean="0"/>
              <a:t>Natural language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Direct comparison- overlapping sets of important words, different connections</a:t>
            </a:r>
          </a:p>
          <a:p>
            <a:r>
              <a:rPr lang="en-US" dirty="0" smtClean="0"/>
              <a:t>All documents</a:t>
            </a:r>
          </a:p>
          <a:p>
            <a:r>
              <a:rPr lang="en-US" dirty="0" smtClean="0"/>
              <a:t>Timeline/ expired patents</a:t>
            </a:r>
          </a:p>
          <a:p>
            <a:r>
              <a:rPr lang="en-US" dirty="0" smtClean="0"/>
              <a:t>Show </a:t>
            </a:r>
            <a:r>
              <a:rPr lang="en-US" dirty="0"/>
              <a:t>images if hover over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Add traditional classification comparison</a:t>
            </a:r>
          </a:p>
          <a:p>
            <a:r>
              <a:rPr lang="en-US" dirty="0" smtClean="0"/>
              <a:t>Click on important words</a:t>
            </a:r>
            <a:endParaRPr lang="en-US" dirty="0"/>
          </a:p>
          <a:p>
            <a:r>
              <a:rPr lang="en-US" dirty="0" err="1" smtClean="0"/>
              <a:t>Wordnet</a:t>
            </a:r>
            <a:endParaRPr lang="en-US" dirty="0" smtClean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Agglomerative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ICL!!!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6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29" y="0"/>
            <a:ext cx="8229600" cy="1143000"/>
          </a:xfrm>
        </p:spPr>
        <p:txBody>
          <a:bodyPr/>
          <a:lstStyle/>
          <a:p>
            <a:r>
              <a:rPr lang="en-US" dirty="0" smtClean="0"/>
              <a:t>Intellectual Property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354438"/>
              </p:ext>
            </p:extLst>
          </p:nvPr>
        </p:nvGraphicFramePr>
        <p:xfrm>
          <a:off x="457199" y="926276"/>
          <a:ext cx="8983683" cy="5199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73" y="3467594"/>
            <a:ext cx="1999192" cy="325201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48790" y="4868883"/>
            <a:ext cx="3705101" cy="807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716977" y="3467594"/>
            <a:ext cx="1598496" cy="2743201"/>
          </a:xfrm>
          <a:prstGeom prst="ellipse">
            <a:avLst/>
          </a:prstGeom>
          <a:noFill/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6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Greek </a:t>
            </a:r>
            <a:r>
              <a:rPr lang="en-US" dirty="0"/>
              <a:t>c</a:t>
            </a:r>
            <a:r>
              <a:rPr lang="en-US" dirty="0" smtClean="0"/>
              <a:t>ity of Sybaris had them in 500 BCE.</a:t>
            </a:r>
          </a:p>
          <a:p>
            <a:r>
              <a:rPr lang="en-US" dirty="0" smtClean="0"/>
              <a:t>First English patent was from </a:t>
            </a:r>
            <a:r>
              <a:rPr lang="en-US" dirty="0" smtClean="0"/>
              <a:t>King Henry VI in 1449 for how to make stained glass.</a:t>
            </a:r>
          </a:p>
          <a:p>
            <a:pPr lvl="1"/>
            <a:r>
              <a:rPr lang="en-US" dirty="0" smtClean="0"/>
              <a:t>Granted him 20 year monopoly</a:t>
            </a:r>
          </a:p>
          <a:p>
            <a:pPr lvl="1"/>
            <a:endParaRPr lang="en-US" dirty="0"/>
          </a:p>
          <a:p>
            <a:r>
              <a:rPr lang="en-US" dirty="0" smtClean="0"/>
              <a:t>+/-’s for </a:t>
            </a:r>
            <a:r>
              <a:rPr lang="en-US" dirty="0" smtClean="0"/>
              <a:t>inventor/society</a:t>
            </a:r>
            <a:endParaRPr lang="en-US" dirty="0" smtClean="0"/>
          </a:p>
          <a:p>
            <a:pPr lvl="1"/>
            <a:r>
              <a:rPr lang="en-US" dirty="0"/>
              <a:t>Inventor gets protection from reverse engineering</a:t>
            </a:r>
          </a:p>
          <a:p>
            <a:pPr lvl="1"/>
            <a:r>
              <a:rPr lang="en-US" dirty="0"/>
              <a:t>Disclose how something is made to society</a:t>
            </a:r>
          </a:p>
          <a:p>
            <a:pPr lvl="1"/>
            <a:r>
              <a:rPr lang="en-US" dirty="0"/>
              <a:t>Only for limited amount of time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17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Patentability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New</a:t>
            </a:r>
          </a:p>
          <a:p>
            <a:pPr lvl="2"/>
            <a:r>
              <a:rPr lang="en-US" dirty="0" smtClean="0"/>
              <a:t>Requires investigating to see if it is new</a:t>
            </a:r>
            <a:endParaRPr lang="en-US" dirty="0" smtClean="0"/>
          </a:p>
          <a:p>
            <a:pPr lvl="1"/>
            <a:r>
              <a:rPr lang="en-US" dirty="0" smtClean="0"/>
              <a:t>Useful</a:t>
            </a:r>
          </a:p>
          <a:p>
            <a:pPr lvl="1"/>
            <a:r>
              <a:rPr lang="en-US" dirty="0" smtClean="0"/>
              <a:t>Non-obvious</a:t>
            </a:r>
          </a:p>
          <a:p>
            <a:pPr lvl="1"/>
            <a:r>
              <a:rPr lang="en-US" dirty="0" smtClean="0"/>
              <a:t>Accompanied by a written description of how to make and use invention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33" y="254499"/>
            <a:ext cx="2258452" cy="2312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72" y="1153412"/>
            <a:ext cx="2499228" cy="1528783"/>
          </a:xfrm>
          <a:prstGeom prst="rect">
            <a:avLst/>
          </a:prstGeom>
        </p:spPr>
      </p:pic>
      <p:pic>
        <p:nvPicPr>
          <p:cNvPr id="1026" name="Picture 2" descr="http://www.bpmlegal.com/gif/birth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7" y="5062904"/>
            <a:ext cx="2120893" cy="17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17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</a:t>
            </a:r>
            <a:r>
              <a:rPr lang="en-US" dirty="0" smtClean="0"/>
              <a:t>Art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Sources</a:t>
            </a:r>
            <a:endParaRPr lang="en-US" dirty="0" smtClean="0"/>
          </a:p>
          <a:p>
            <a:pPr lvl="1"/>
            <a:r>
              <a:rPr lang="en-US" dirty="0" smtClean="0"/>
              <a:t>US and foreign patents</a:t>
            </a:r>
          </a:p>
          <a:p>
            <a:pPr lvl="1"/>
            <a:r>
              <a:rPr lang="en-US" dirty="0" smtClean="0"/>
              <a:t>Journal articles</a:t>
            </a:r>
          </a:p>
          <a:p>
            <a:pPr lvl="1"/>
            <a:r>
              <a:rPr lang="en-US" dirty="0" smtClean="0"/>
              <a:t>Conference proceedings</a:t>
            </a:r>
          </a:p>
          <a:p>
            <a:pPr lvl="1"/>
            <a:r>
              <a:rPr lang="en-US" dirty="0" smtClean="0"/>
              <a:t>Websites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Difficulties</a:t>
            </a:r>
          </a:p>
          <a:p>
            <a:pPr lvl="1"/>
            <a:r>
              <a:rPr lang="en-US" dirty="0"/>
              <a:t>Vague </a:t>
            </a:r>
            <a:r>
              <a:rPr lang="en-US" dirty="0" smtClean="0"/>
              <a:t>Terms / Synonyms</a:t>
            </a:r>
            <a:endParaRPr lang="en-US" dirty="0"/>
          </a:p>
          <a:p>
            <a:pPr lvl="2"/>
            <a:r>
              <a:rPr lang="en-US" dirty="0"/>
              <a:t>Toy and Process of </a:t>
            </a:r>
            <a:r>
              <a:rPr lang="en-US" dirty="0" smtClean="0"/>
              <a:t>Use = Slinky </a:t>
            </a:r>
          </a:p>
          <a:p>
            <a:pPr lvl="1"/>
            <a:r>
              <a:rPr lang="en-US" dirty="0" smtClean="0"/>
              <a:t>Terms change over time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patentimages.storage.googleapis.com/pages/US241501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26" y="1211284"/>
            <a:ext cx="3243674" cy="47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53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Number </a:t>
            </a:r>
            <a:r>
              <a:rPr lang="en-US" dirty="0" smtClean="0"/>
              <a:t>of Patents is Growing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99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140" y="-176624"/>
            <a:ext cx="8229600" cy="1143000"/>
          </a:xfrm>
        </p:spPr>
        <p:txBody>
          <a:bodyPr/>
          <a:lstStyle/>
          <a:p>
            <a:r>
              <a:rPr lang="en-US" dirty="0" smtClean="0"/>
              <a:t>Current options for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021" y="841436"/>
            <a:ext cx="6097979" cy="3422440"/>
          </a:xfrm>
          <a:ln>
            <a:solidFill>
              <a:schemeClr val="tx1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19" y="2835430"/>
            <a:ext cx="5525491" cy="33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inal_Presentation" id="{CF480EDE-68C8-2343-BD86-CC13F2177F80}" vid="{2471A51C-0C94-B84B-8FC7-DA01209F137C}"/>
    </a:ext>
  </a:extLst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inal_Presentation" id="{CF480EDE-68C8-2343-BD86-CC13F2177F80}" vid="{6210AF9F-0C06-B943-94D7-94EC01967382}"/>
    </a:ext>
  </a:extLst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inal_Presentation" id="{CF480EDE-68C8-2343-BD86-CC13F2177F80}" vid="{1A5E76B8-8BA8-7A45-8367-45B415ABC0AF}"/>
    </a:ext>
  </a:extLst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inal_Presentation" id="{CF480EDE-68C8-2343-BD86-CC13F2177F80}" vid="{A051ECC4-7075-CE45-BB1D-5F6447ADD0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Final_Presentation</Template>
  <TotalTime>575</TotalTime>
  <Words>1007</Words>
  <Application>Microsoft Macintosh PowerPoint</Application>
  <PresentationFormat>On-screen Show (4:3)</PresentationFormat>
  <Paragraphs>351</Paragraphs>
  <Slides>35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Calibri</vt:lpstr>
      <vt:lpstr>Cambria Math</vt:lpstr>
      <vt:lpstr>Georgia</vt:lpstr>
      <vt:lpstr>Wingdings</vt:lpstr>
      <vt:lpstr>Arial</vt:lpstr>
      <vt:lpstr>Title Screens</vt:lpstr>
      <vt:lpstr>Content: Meta Info</vt:lpstr>
      <vt:lpstr>Fancy Pictures</vt:lpstr>
      <vt:lpstr>Charts</vt:lpstr>
      <vt:lpstr>Independent Study: Patent Data Visualization</vt:lpstr>
      <vt:lpstr>Overview</vt:lpstr>
      <vt:lpstr>Patent Attorney</vt:lpstr>
      <vt:lpstr>Intellectual Property</vt:lpstr>
      <vt:lpstr>Patents</vt:lpstr>
      <vt:lpstr>Patentability</vt:lpstr>
      <vt:lpstr>Prior Art Search</vt:lpstr>
      <vt:lpstr>Number of Patents is Growing</vt:lpstr>
      <vt:lpstr>Current options for search</vt:lpstr>
      <vt:lpstr>Current options for search</vt:lpstr>
      <vt:lpstr>Goals for Class</vt:lpstr>
      <vt:lpstr>Overview</vt:lpstr>
      <vt:lpstr>Database Creation</vt:lpstr>
      <vt:lpstr>Database</vt:lpstr>
      <vt:lpstr>Stats- Patent Assignees</vt:lpstr>
      <vt:lpstr>Prolific Inventors</vt:lpstr>
      <vt:lpstr>Referenced By List</vt:lpstr>
      <vt:lpstr>Overview</vt:lpstr>
      <vt:lpstr>Server-side</vt:lpstr>
      <vt:lpstr>Client-side graphics</vt:lpstr>
      <vt:lpstr>Overview</vt:lpstr>
      <vt:lpstr>Tokenization</vt:lpstr>
      <vt:lpstr>Stemming</vt:lpstr>
      <vt:lpstr>Term-document Matrix</vt:lpstr>
      <vt:lpstr>Term frequency- inverse document frequency </vt:lpstr>
      <vt:lpstr>Latent Semantic Analysis</vt:lpstr>
      <vt:lpstr>LSA </vt:lpstr>
      <vt:lpstr>LSA Matrix</vt:lpstr>
      <vt:lpstr>Recap of Data Flow</vt:lpstr>
      <vt:lpstr>Comparing Documents</vt:lpstr>
      <vt:lpstr>Final Product</vt:lpstr>
      <vt:lpstr>Overview</vt:lpstr>
      <vt:lpstr>Learning Components</vt:lpstr>
      <vt:lpstr>Future Work</vt:lpstr>
      <vt:lpstr>THANK YOU ICL!!!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Study: Patent Data Visualization</dc:title>
  <dc:creator>Dorris, Joseph Richar</dc:creator>
  <cp:lastModifiedBy>Dorris, Joseph Richar</cp:lastModifiedBy>
  <cp:revision>25</cp:revision>
  <dcterms:created xsi:type="dcterms:W3CDTF">2016-08-04T13:40:12Z</dcterms:created>
  <dcterms:modified xsi:type="dcterms:W3CDTF">2016-08-04T23:15:48Z</dcterms:modified>
</cp:coreProperties>
</file>